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9127" y="-323273"/>
            <a:ext cx="10704946" cy="2576946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сопровождение детей с СДВГ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1" y="2253673"/>
            <a:ext cx="5329382" cy="295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0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СДВГ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8655" y="1930400"/>
            <a:ext cx="7377544" cy="4673600"/>
          </a:xfrm>
        </p:spPr>
        <p:txBody>
          <a:bodyPr>
            <a:norm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внимания с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(F90.1)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(расстройство с дефицитом внимания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синдром дефицита внимания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Гиперкинетическое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расстройство поведения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гиперкинетическое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расстройство, связанное с расстройством поведения) (F90.1)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гиперкинетические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расстройства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(F90.8)</a:t>
            </a:r>
          </a:p>
          <a:p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Гиперкинетическое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расстройство неуточненное (F90.9)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иперкинетическая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детского или подросткового возраста без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дополнитиельных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указаний,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гиперкинетический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без дополнительных указаний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45" y="2133600"/>
            <a:ext cx="3690619" cy="43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29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СДВГ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8508" y="1893456"/>
            <a:ext cx="7617691" cy="432523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Невнимательность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понятие характеризует детей, которым трудно удерживать целенаправленное внимание на чем-либо. Они могут длительное время  делать только то, чем сильно эмоционально увлечены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Проявляется в повышенной двигательной активности. Такие дети много и быстро говорят, не могут длительно сидеть, чувствуют постоянную потребность в движении, раскачиваются, «ерзают»,  шумно себя ведут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Импульсивность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особенность проявляет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в необдуманности слов и действий. Первая пришедшая в голову мысль может моментально реализовываться без критического осмысления. Итогом чего становятся сложность выслушивать собеседника, склонность перебивать его.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9" y="2057401"/>
            <a:ext cx="3610119" cy="288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2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2327" y="1117599"/>
            <a:ext cx="10203873" cy="939801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учитываемые в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–педагогическом сопровождении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672" y="2558473"/>
            <a:ext cx="7220527" cy="422101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активности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структурированной деятельности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непосредственном вознаграждении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и интересных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ситуациях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кратковременной концентрации внимания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необходимости следования нескольким требованиям, которые предъявлялись через длительные промежутки времени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присутствии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отца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 работе с яркими и разнообразными раздражителями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72" y="2339830"/>
            <a:ext cx="3983573" cy="404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8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4835" y="1393304"/>
            <a:ext cx="10009909" cy="1327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 родителями 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педагогами,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направленная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устранение мифов об СДВГ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345" y="2721032"/>
            <a:ext cx="10820400" cy="402412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«СДВГ не существует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«Всему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виной недостаточно строгое воспитание»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Миф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виноват сам. Он псих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«СДВГ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лечится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ноотропами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успокоительными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«СДВГ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детское расстройство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«Ребенок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СДВГ вырастет преступником и психопатом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«СДВГ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страдают только мальчики»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985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8509" y="498764"/>
            <a:ext cx="10157691" cy="1558637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сопровождение детей с СДВГ в школе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8655" y="1893454"/>
            <a:ext cx="7377544" cy="5107709"/>
          </a:xfrm>
        </p:spPr>
        <p:txBody>
          <a:bodyPr>
            <a:normAutofit/>
          </a:bodyPr>
          <a:lstStyle/>
          <a:p>
            <a:r>
              <a:rPr lang="ru-RU" b="1" dirty="0"/>
              <a:t>Факторы успешности ребенка с СДВГ в </a:t>
            </a:r>
            <a:r>
              <a:rPr lang="ru-RU" b="1" dirty="0" smtClean="0"/>
              <a:t>школе: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Хорошие отношения между учителем и учеником. Поддержка учителя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 Организованность и структурированность учебного процесса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Сотрудничество и партнерские отношения между родителями и учителями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Командное сотрудничество родителей, учителей, администрации школ, врачей и психологов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Интересная и творческая подача учебного материала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6.Опора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сильные стороны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7.Использование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эффективных, научно обоснованных методов управления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 Поддержка сотрудничества между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учениками</a:t>
            </a:r>
            <a:endParaRPr lang="ru-RU" i="1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60575"/>
            <a:ext cx="4052454" cy="378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03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3527" y="1487056"/>
            <a:ext cx="6952672" cy="473163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 Готовность педагога найти индивидуальный подход к каждому ребенку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  Помощь ребенку в освоении навыков самоорганизации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11. Осведомленность учителя об СДВГ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12. Снижение объема домашнего задания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 Уменьшение количества письменных заданий на уроках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Обеспечение детей с СДВГ большим временем на выполнение задания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15. Поддержка со стороны администрации школы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7055"/>
            <a:ext cx="4424218" cy="417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9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091" y="1108364"/>
            <a:ext cx="10213109" cy="9490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специалиста в работе с родителями ребенка с СДВГ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1236" y="2194560"/>
            <a:ext cx="6924964" cy="4024125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Оказать помощь родителям в понимании своего ребенка и его особенностей связанных с СДВГ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2.Поддержка родителей в решении собственных психологических трудностей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Помогать снизить уровень напряженности в семье и улучшить отношения в ней.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4.Помочь родителям улучшить отношения с ребенком.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.Помощь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формировании самооценки ребенка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.Обучить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принципам модификации поведения ребенка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09" y="2312121"/>
            <a:ext cx="4097482" cy="364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54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-поведенческий тренинг детей с СДВГ</a:t>
            </a:r>
            <a:b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6764" y="1884218"/>
            <a:ext cx="5419436" cy="4858327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выстроить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разрешать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прочих социальных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над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гневом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Противостояние групповому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давлению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Самопринятие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Самоорганизация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8" y="1884218"/>
            <a:ext cx="5440218" cy="435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17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используемой литературы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057401"/>
            <a:ext cx="10820400" cy="494376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1.Лютова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Е.К., Монина Г.Б. Шпаргалка для взрослых: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агрессивными, тревожными и аутичными детьми М.: Генезис, 2000. — 192 с.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В.Г. Поведенческая психотерапия: учеб. пособие для студ.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Заведений/ В.Г.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М.- Издательский центр «Академия», 2002.- 192 с.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Мэйер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 Методы поведенческой терапии/В.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Мэйер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Издательство «Речь», 2001.- 256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Романчук О.И. Синдром Дефицита Внимания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детей М.: Генезис, 2010. — 366 с.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Лютова Е.К., Монина Г.Б Тренинг эффективного взаимодействия с детьми М.: - Речь, 2005.-145 с.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Г.В.,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Шлоттке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П.Ф. Нарушения внимания у детей: тренинг и развивающие  игры: учеб. пособие — М. : Издательский центр «Академия», 2008.- 368 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3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marL="0" indent="0" algn="ctr">
              <a:buNone/>
            </a:pPr>
            <a:r>
              <a:rPr lang="ru-RU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</a:p>
          <a:p>
            <a:pPr marL="0" indent="0" algn="ctr">
              <a:buNone/>
            </a:pPr>
            <a:r>
              <a:rPr lang="ru-RU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sz="7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853963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1270</TotalTime>
  <Words>362</Words>
  <Application>Microsoft Office PowerPoint</Application>
  <PresentationFormat>Произвольный</PresentationFormat>
  <Paragraphs>86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След самолета</vt:lpstr>
      <vt:lpstr>Психолого-педагогическое сопровождение детей с СДВГ</vt:lpstr>
      <vt:lpstr>Классификация СДВГ </vt:lpstr>
      <vt:lpstr>Проявление СДВГ</vt:lpstr>
      <vt:lpstr>Условия учитываемые в психолого –педагогическом сопровождении </vt:lpstr>
      <vt:lpstr>работа с  родителями и педагогами, направленная на устранение мифов об СДВГ: </vt:lpstr>
      <vt:lpstr>Психолого-педагогическое сопровождение детей с СДВГ в школе</vt:lpstr>
      <vt:lpstr>Презентация PowerPoint</vt:lpstr>
      <vt:lpstr>Основные задачи специалиста в работе с родителями ребенка с СДВГ </vt:lpstr>
      <vt:lpstr>Когнитивно-поведенческий тренинг детей с СДВГ </vt:lpstr>
      <vt:lpstr>Список используемой литературы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Психолого-педагогическое сопровождение детей с СДВГ</dc:title>
  <dc:creator>Кира Мезенцева</dc:creator>
  <cp:lastModifiedBy>Андрей7</cp:lastModifiedBy>
  <cp:revision>26</cp:revision>
  <dcterms:created xsi:type="dcterms:W3CDTF">2021-08-12T19:21:49Z</dcterms:created>
  <dcterms:modified xsi:type="dcterms:W3CDTF">2026-02-17T08:58:47Z</dcterms:modified>
</cp:coreProperties>
</file>