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70" r:id="rId4"/>
    <p:sldId id="273" r:id="rId5"/>
    <p:sldId id="265" r:id="rId6"/>
    <p:sldId id="266" r:id="rId7"/>
    <p:sldId id="267" r:id="rId8"/>
    <p:sldId id="268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99" autoAdjust="0"/>
  </p:normalViewPr>
  <p:slideViewPr>
    <p:cSldViewPr snapToGrid="0">
      <p:cViewPr varScale="1">
        <p:scale>
          <a:sx n="61" d="100"/>
          <a:sy n="61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6D952F-F8CF-46DE-9DAB-A3A2F42EDB3D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2E6920-46C9-460D-B96A-52BBB1783E1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azbyka.ru/recept/kasha-zhidkaya-molochnaya-risovaya-shkolnoe-pitanie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514350"/>
            <a:ext cx="7772400" cy="871538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</a:t>
            </a:r>
            <a:r>
              <a:rPr lang="ru-RU" sz="1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Шимкусская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школа» </a:t>
            </a:r>
            <a:r>
              <a:rPr lang="ru-RU" sz="1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Янтиковского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0" y="2328863"/>
            <a:ext cx="6400800" cy="3357562"/>
          </a:xfrm>
        </p:spPr>
        <p:txBody>
          <a:bodyPr>
            <a:normAutofit fontScale="85000" lnSpcReduction="10000"/>
          </a:bodyPr>
          <a:lstStyle/>
          <a:p>
            <a:r>
              <a:rPr lang="ru-RU" sz="5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«Горячий завтрак</a:t>
            </a:r>
          </a:p>
          <a:p>
            <a:r>
              <a:rPr lang="ru-RU" sz="5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школьной столовой»</a:t>
            </a:r>
          </a:p>
          <a:p>
            <a:endParaRPr lang="ru-RU" dirty="0">
              <a:solidFill>
                <a:schemeClr val="tx2"/>
              </a:solidFill>
            </a:endParaRPr>
          </a:p>
          <a:p>
            <a:endParaRPr lang="ru-RU" sz="1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Шимкусы</a:t>
            </a:r>
            <a:endParaRPr lang="ru-RU" sz="18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-2026 г.-</a:t>
            </a:r>
            <a:endParaRPr lang="ru-RU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33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 в школе — важный приём пищи, который помогает ребёнку получить энергию для учёбы, повысить концентрацию внимания и сохранить бодрость в течение дня. Его организация регулируется санитарными правилами и нормативными документами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F458~1\AppData\Local\Temp\Rar$DI51.3540\20260514_0914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736" y="2665707"/>
            <a:ext cx="3945370" cy="358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458~1\AppData\Local\Temp\Rar$DI54.4639\20260514_0901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92" y="1561452"/>
            <a:ext cx="3129691" cy="417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</a:rPr>
              <a:t>«Хорошее питание — основа здоровья»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3743" y="2306639"/>
            <a:ext cx="3822192" cy="63976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Меню школьного завтрака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0144" y="3271837"/>
            <a:ext cx="3820055" cy="2697163"/>
          </a:xfrm>
        </p:spPr>
        <p:txBody>
          <a:bodyPr>
            <a:norm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Бутерброд с отварным куриным филе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Яйца вареные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Каша рисовая жидкая с маслом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Батон нарезной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Чай с сахаром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Плоды и ягоды свежие (яблоко)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F458~1\AppData\Local\Temp\Rar$DI40.6727\20260514_0853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2216257"/>
            <a:ext cx="4469324" cy="362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36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рисовой каши: </a:t>
            </a:r>
            <a:r>
              <a:rPr lang="ru-RU" dirty="0">
                <a:solidFill>
                  <a:schemeClr val="tx2"/>
                </a:solidFill>
              </a:rPr>
              <a:t/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2830" y="1445217"/>
            <a:ext cx="3820055" cy="26971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рисовая крупа;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сливочное масло.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Этапы приготовления:</a:t>
            </a:r>
            <a:br>
              <a:rPr lang="ru-RU" b="1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риса.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Крупу перебирают, удаляют посторонние примеси, затем промывают под проточной водой.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 промывают сначала тёплой водой, а затем горячей — это помогает удалить крахмал и жир с поверхности зёрен.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96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5" y="1700213"/>
            <a:ext cx="2652333" cy="442626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Варка риса.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кипящую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 соль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всыпают подготовленный рис и варят при слабом кипении, периодически помешивая, около 20 минут до размягчения. </a:t>
            </a:r>
          </a:p>
        </p:txBody>
      </p:sp>
      <p:pic>
        <p:nvPicPr>
          <p:cNvPr id="3074" name="Picture 2" descr="C:\Users\F458~1\AppData\Local\Temp\Rar$DI42.8625\20260514_0752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814388"/>
            <a:ext cx="394335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44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99164" y="368569"/>
            <a:ext cx="2695195" cy="444055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молока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Вливают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горячее молоко и продолжают варить кашу при слабом кипении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загустения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Упаривание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Кашу упаривают при закрытой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крышке.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dirty="0">
                <a:hlinkClick r:id="rId2"/>
              </a:rPr>
              <a:t/>
            </a:r>
            <a:br>
              <a:rPr lang="ru-RU" dirty="0">
                <a:hlinkClick r:id="rId2"/>
              </a:rPr>
            </a:br>
            <a:endParaRPr lang="ru-RU" dirty="0"/>
          </a:p>
        </p:txBody>
      </p:sp>
      <p:pic>
        <p:nvPicPr>
          <p:cNvPr id="5123" name="Picture 3" descr="C:\Users\F458~1\AppData\Local\Temp\Rar$DI50.4809\20260514_0752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247" y="2293748"/>
            <a:ext cx="5104111" cy="382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16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подачей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добавляют сливочное масло.</a:t>
            </a:r>
            <a:b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6146" name="Picture 2" descr="C:\Users\F458~1\AppData\Local\Temp\Rar$DI46.8798\20260514_0858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1" y="1643062"/>
            <a:ext cx="628650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4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2615"/>
            <a:ext cx="8229600" cy="1252728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вид: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каша однородная, зёрна мягкие, без комков, жидкая.</a:t>
            </a:r>
            <a:b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Цвет: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белый.</a:t>
            </a:r>
            <a:b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Вкус: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умеренно сладкий и солёный, </a:t>
            </a: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выраженным вкусом молока и привкусом сливочного масла.</a:t>
            </a:r>
          </a:p>
        </p:txBody>
      </p:sp>
      <p:pic>
        <p:nvPicPr>
          <p:cNvPr id="4099" name="Picture 3" descr="C:\Users\F458~1\AppData\Local\Temp\Rar$DI47.4566\20260514_0859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887402"/>
            <a:ext cx="7200900" cy="468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8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Желаем всем приятного аппетита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напоминаем, </a:t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школьное питание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залог здоровья и успешной учебы!</a:t>
            </a:r>
            <a:endParaRPr lang="ru-RU" sz="2400" dirty="0"/>
          </a:p>
        </p:txBody>
      </p:sp>
      <p:pic>
        <p:nvPicPr>
          <p:cNvPr id="7170" name="Picture 2" descr="C:\Users\F458~1\AppData\Local\Temp\Rar$DI59.8349\20260514_0901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79" y="1673818"/>
            <a:ext cx="3548143" cy="473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F458~1\AppData\Local\Temp\Rar$DI59.5930\20260514_0914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433" y="1694483"/>
            <a:ext cx="3532645" cy="471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355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282</TotalTime>
  <Words>116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Муниципальное бюджетное общеобразовательное учреждение «Шимкусская средняя общеобразовательная школа» Янтиковского муниципального округа</vt:lpstr>
      <vt:lpstr>Завтрак в школе — важный приём пищи, который помогает ребёнку получить энергию для учёбы, повысить концентрацию внимания и сохранить бодрость в течение дня. Его организация регулируется санитарными правилами и нормативными документами. </vt:lpstr>
      <vt:lpstr>«Хорошее питание — основа здоровья»</vt:lpstr>
      <vt:lpstr>Приготовление рисовой каши:  </vt:lpstr>
      <vt:lpstr>Презентация PowerPoint</vt:lpstr>
      <vt:lpstr>Презентация PowerPoint</vt:lpstr>
      <vt:lpstr>Перед подачей добавляют сливочное масло. </vt:lpstr>
      <vt:lpstr>Внешний вид: каша однородная, зёрна мягкие, без комков, жидкая. Цвет: белый.  Вкус: умеренно сладкий и солёный,  с выраженным вкусом молока и привкусом сливочного масла.</vt:lpstr>
      <vt:lpstr>Желаем всем приятного аппетита и напоминаем,  что школьное питание –  это залог здоровья и успешной учебы!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Шимкусская СОШ</dc:creator>
  <cp:lastModifiedBy>Шимкусская СОШ</cp:lastModifiedBy>
  <cp:revision>16</cp:revision>
  <dcterms:created xsi:type="dcterms:W3CDTF">2026-05-13T05:52:11Z</dcterms:created>
  <dcterms:modified xsi:type="dcterms:W3CDTF">2026-05-14T09:46:14Z</dcterms:modified>
</cp:coreProperties>
</file>