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2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7484368" cy="1686049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   МАРШРУТ</a:t>
            </a:r>
            <a:endParaRPr lang="ru-RU" sz="5400" dirty="0"/>
          </a:p>
        </p:txBody>
      </p:sp>
      <p:pic>
        <p:nvPicPr>
          <p:cNvPr id="1026" name="Picture 2" descr="C:\Users\Методист\Desktop\МО рай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52" y="188641"/>
            <a:ext cx="2585261" cy="1872207"/>
          </a:xfrm>
          <a:prstGeom prst="rect">
            <a:avLst/>
          </a:prstGeom>
          <a:noFill/>
        </p:spPr>
      </p:pic>
      <p:pic>
        <p:nvPicPr>
          <p:cNvPr id="1027" name="Picture 3" descr="C:\Users\Методист\Desktop\2025-2026 уч.год\АГРОЭКСПЕДИЦИЯ\АГРОЭКСПЕДИЦИЯ\Парк Никифор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6752"/>
            <a:ext cx="3112796" cy="1928337"/>
          </a:xfrm>
          <a:prstGeom prst="rect">
            <a:avLst/>
          </a:prstGeom>
          <a:noFill/>
        </p:spPr>
      </p:pic>
      <p:pic>
        <p:nvPicPr>
          <p:cNvPr id="1028" name="Picture 4" descr="C:\Users\Методист\Desktop\2025-2026 уч.год\АГРОЭКСПЕДИЦИЯ\АГРОЭКСПЕДИЦИЯ\Большебуяновский народного краеведческий музе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068960"/>
            <a:ext cx="2916325" cy="1944216"/>
          </a:xfrm>
          <a:prstGeom prst="rect">
            <a:avLst/>
          </a:prstGeom>
          <a:noFill/>
        </p:spPr>
      </p:pic>
      <p:sp>
        <p:nvSpPr>
          <p:cNvPr id="9" name="Стрелка вправо 8"/>
          <p:cNvSpPr/>
          <p:nvPr/>
        </p:nvSpPr>
        <p:spPr>
          <a:xfrm rot="19570651">
            <a:off x="3694166" y="2838127"/>
            <a:ext cx="819564" cy="31764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9" name="Picture 5" descr="Z:\11_Образование\Гордеева\2026\АГРОЭКСПЕДИЦИЯ\photo_2024-12-04_11-13-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4149080"/>
            <a:ext cx="2904323" cy="2178242"/>
          </a:xfrm>
          <a:prstGeom prst="rect">
            <a:avLst/>
          </a:prstGeom>
          <a:noFill/>
        </p:spPr>
      </p:pic>
      <p:sp>
        <p:nvSpPr>
          <p:cNvPr id="11" name="Стрелка вправо 10"/>
          <p:cNvSpPr/>
          <p:nvPr/>
        </p:nvSpPr>
        <p:spPr>
          <a:xfrm rot="7952206">
            <a:off x="5301491" y="3499886"/>
            <a:ext cx="736971" cy="34953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5013176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1200" b="1" dirty="0" smtClean="0"/>
              <a:t>Большебуяновский народный историко-краеведческий музей</a:t>
            </a:r>
          </a:p>
          <a:p>
            <a:pPr marL="228600" indent="-228600"/>
            <a:r>
              <a:rPr lang="ru-RU" sz="1200" b="1" dirty="0" smtClean="0"/>
              <a:t> </a:t>
            </a:r>
            <a:r>
              <a:rPr lang="ru-RU" sz="1200" b="1" dirty="0" smtClean="0"/>
              <a:t>        им. Г.Н. </a:t>
            </a:r>
            <a:r>
              <a:rPr lang="ru-RU" sz="1200" b="1" dirty="0" err="1" smtClean="0"/>
              <a:t>Ларшникова-Пэхет</a:t>
            </a:r>
            <a:endParaRPr lang="ru-RU" sz="1200" b="1" dirty="0" smtClean="0"/>
          </a:p>
          <a:p>
            <a:pPr marL="228600" indent="-228600"/>
            <a:r>
              <a:rPr lang="ru-RU" sz="1200" b="1" dirty="0" smtClean="0"/>
              <a:t> </a:t>
            </a:r>
            <a:r>
              <a:rPr lang="ru-RU" sz="1200" b="1" dirty="0" smtClean="0"/>
              <a:t>           в д.Большое </a:t>
            </a:r>
            <a:r>
              <a:rPr lang="ru-RU" sz="1200" b="1" dirty="0" err="1" smtClean="0"/>
              <a:t>Буяново</a:t>
            </a:r>
            <a:endParaRPr lang="ru-RU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12160" y="3284984"/>
            <a:ext cx="313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2. Парк им.Генерал-майора войск связи В.Н. Никифорова в с.Шемурша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16216" y="4509120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3. Музей боевой славы имени  Никифорова Василия Николаевича на базе </a:t>
            </a:r>
          </a:p>
          <a:p>
            <a:r>
              <a:rPr lang="ru-RU" sz="1200" b="1" dirty="0" smtClean="0"/>
              <a:t>МБОУ «Шемуршинская СОШ»</a:t>
            </a:r>
            <a:endParaRPr lang="ru-RU" sz="1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</TotalTime>
  <Words>43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   МАРШРУТ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МАРШРУТ</dc:title>
  <dc:creator>Методист</dc:creator>
  <cp:lastModifiedBy>Методист</cp:lastModifiedBy>
  <cp:revision>5</cp:revision>
  <dcterms:created xsi:type="dcterms:W3CDTF">2026-04-17T07:18:00Z</dcterms:created>
  <dcterms:modified xsi:type="dcterms:W3CDTF">2026-04-17T07:47:39Z</dcterms:modified>
</cp:coreProperties>
</file>