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2" r:id="rId2"/>
    <p:sldId id="271" r:id="rId3"/>
    <p:sldId id="257" r:id="rId4"/>
    <p:sldId id="256" r:id="rId5"/>
    <p:sldId id="268" r:id="rId6"/>
    <p:sldId id="258" r:id="rId7"/>
    <p:sldId id="260" r:id="rId8"/>
    <p:sldId id="259" r:id="rId9"/>
    <p:sldId id="262" r:id="rId10"/>
    <p:sldId id="270" r:id="rId11"/>
    <p:sldId id="266" r:id="rId12"/>
    <p:sldId id="264" r:id="rId13"/>
    <p:sldId id="269" r:id="rId14"/>
    <p:sldId id="265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624" autoAdjust="0"/>
  </p:normalViewPr>
  <p:slideViewPr>
    <p:cSldViewPr>
      <p:cViewPr varScale="1">
        <p:scale>
          <a:sx n="72" d="100"/>
          <a:sy n="72" d="100"/>
        </p:scale>
        <p:origin x="3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A663C-B2FC-4C64-8A2A-4E3648149307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2E7BC-BCE1-4656-8468-568E7E2FF1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072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2E7BC-BCE1-4656-8468-568E7E2FF1B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64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F:\0-&#1052;&#1041;&#1054;&#1059;%20&#1057;&#1054;&#1064;%20&#8470;17\3-&#1043;&#1045;&#1054;&#1043;&#1056;&#1040;&#1060;&#1048;&#1071;\5-&#1055;&#1083;&#1072;&#1085;&#1077;&#1090;&#1072;%20&#1074;&#1079;&#1099;&#1074;&#1072;&#1077;&#1090;%20&#1086;%20&#1087;&#1086;&#1084;&#1086;&#1097;&#1080;%20&#1059;&#1056;&#1054;&#1050;\&#1055;&#1088;&#1080;&#1090;&#1095;&#1072;%20&#1042;&#1089;&#1077;%20&#1074;%20&#1090;&#1074;&#1086;&#1080;&#1093;%20&#1088;&#1091;&#1082;&#1072;&#1093;.mp4" TargetMode="External"/><Relationship Id="rId1" Type="http://schemas.microsoft.com/office/2007/relationships/media" Target="file:///F:\0-&#1052;&#1041;&#1054;&#1059;%20&#1057;&#1054;&#1064;%20&#8470;17\3-&#1043;&#1045;&#1054;&#1043;&#1056;&#1040;&#1060;&#1048;&#1071;\5-&#1055;&#1083;&#1072;&#1085;&#1077;&#1090;&#1072;%20&#1074;&#1079;&#1099;&#1074;&#1072;&#1077;&#1090;%20&#1086;%20&#1087;&#1086;&#1084;&#1086;&#1097;&#1080;%20&#1059;&#1056;&#1054;&#1050;\&#1055;&#1088;&#1080;&#1090;&#1095;&#1072;%20&#1042;&#1089;&#1077;%20&#1074;%20&#1090;&#1074;&#1086;&#1080;&#1093;%20&#1088;&#1091;&#1082;&#1072;&#1093;.mp4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F:\0-&#1052;&#1041;&#1054;&#1059;%20&#1057;&#1054;&#1064;%20&#8470;17\3-&#1043;&#1045;&#1054;&#1043;&#1056;&#1040;&#1060;&#1048;&#1071;\5-&#1055;&#1083;&#1072;&#1085;&#1077;&#1090;&#1072;%20&#1074;&#1079;&#1099;&#1074;&#1072;&#1077;&#1090;%20&#1086;%20&#1087;&#1086;&#1084;&#1086;&#1097;&#1080;%20&#1059;&#1056;&#1054;&#1050;\&#1069;&#1082;&#1086;&#1083;&#1086;&#1075;&#1080;&#1095;&#1077;&#1089;&#1082;&#1072;&#1103;%20&#1073;&#1077;&#1079;&#1086;&#1087;&#1072;&#1089;&#1085;&#1086;&#1089;&#1090;&#1100;.mp4" TargetMode="External"/><Relationship Id="rId1" Type="http://schemas.microsoft.com/office/2007/relationships/media" Target="file:///F:\0-&#1052;&#1041;&#1054;&#1059;%20&#1057;&#1054;&#1064;%20&#8470;17\3-&#1043;&#1045;&#1054;&#1043;&#1056;&#1040;&#1060;&#1048;&#1071;\5-&#1055;&#1083;&#1072;&#1085;&#1077;&#1090;&#1072;%20&#1074;&#1079;&#1099;&#1074;&#1072;&#1077;&#1090;%20&#1086;%20&#1087;&#1086;&#1084;&#1086;&#1097;&#1080;%20&#1059;&#1056;&#1054;&#1050;\&#1069;&#1082;&#1086;&#1083;&#1086;&#1075;&#1080;&#1095;&#1077;&#1089;&#1082;&#1072;&#1103;%20&#1073;&#1077;&#1079;&#1086;&#1087;&#1072;&#1089;&#1085;&#1086;&#1089;&#1090;&#1100;.mp4" TargetMode="Externa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F:\0-&#1052;&#1041;&#1054;&#1059;%20&#1057;&#1054;&#1064;%20&#8470;17\3-&#1043;&#1045;&#1054;&#1043;&#1056;&#1040;&#1060;&#1048;&#1071;\5-&#1055;&#1083;&#1072;&#1085;&#1077;&#1090;&#1072;%20&#1074;&#1079;&#1099;&#1074;&#1072;&#1077;&#1090;%20&#1086;%20&#1087;&#1086;&#1084;&#1086;&#1097;&#1080;%20&#1059;&#1056;&#1054;&#1050;\&#1069;&#1082;&#1086;&#1083;&#1086;&#1075;&#1080;&#1095;&#1077;&#1089;&#1082;&#1080;&#1081;%20&#1089;&#1083;&#1077;&#1076;.mp4" TargetMode="External"/><Relationship Id="rId1" Type="http://schemas.microsoft.com/office/2007/relationships/media" Target="file:///F:\0-&#1052;&#1041;&#1054;&#1059;%20&#1057;&#1054;&#1064;%20&#8470;17\3-&#1043;&#1045;&#1054;&#1043;&#1056;&#1040;&#1060;&#1048;&#1071;\5-&#1055;&#1083;&#1072;&#1085;&#1077;&#1090;&#1072;%20&#1074;&#1079;&#1099;&#1074;&#1072;&#1077;&#1090;%20&#1086;%20&#1087;&#1086;&#1084;&#1086;&#1097;&#1080;%20&#1059;&#1056;&#1054;&#1050;\&#1069;&#1082;&#1086;&#1083;&#1086;&#1075;&#1080;&#1095;&#1077;&#1089;&#1082;&#1080;&#1081;%20&#1089;&#1083;&#1077;&#1076;.mp4" TargetMode="Externa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WW\Desktop\7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876300"/>
            <a:ext cx="89535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779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864096"/>
          </a:xfrm>
        </p:spPr>
        <p:txBody>
          <a:bodyPr/>
          <a:lstStyle/>
          <a:p>
            <a:r>
              <a:rPr lang="ru-RU" b="1" dirty="0"/>
              <a:t>Восточная притча</a:t>
            </a:r>
          </a:p>
        </p:txBody>
      </p:sp>
      <p:pic>
        <p:nvPicPr>
          <p:cNvPr id="6" name="Притча Все в твоих руках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0166" y="1273154"/>
            <a:ext cx="6643734" cy="531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5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42792" y="404664"/>
            <a:ext cx="4701208" cy="6984776"/>
          </a:xfrm>
        </p:spPr>
        <p:txBody>
          <a:bodyPr>
            <a:normAutofit fontScale="62500" lnSpcReduction="20000"/>
          </a:bodyPr>
          <a:lstStyle/>
          <a:p>
            <a:pPr fontAlgn="base">
              <a:buNone/>
            </a:pPr>
            <a:r>
              <a:rPr lang="ru-RU" dirty="0"/>
              <a:t>        </a:t>
            </a:r>
            <a:r>
              <a:rPr lang="ru-RU" sz="4600" b="1" dirty="0">
                <a:solidFill>
                  <a:schemeClr val="accent1">
                    <a:lumMod val="75000"/>
                  </a:schemeClr>
                </a:solidFill>
              </a:rPr>
              <a:t>ВОСТОЧНАЯ ПРИТЧА</a:t>
            </a:r>
          </a:p>
          <a:p>
            <a:pPr fontAlgn="base">
              <a:buNone/>
            </a:pPr>
            <a:r>
              <a:rPr lang="ru-RU" sz="3200" dirty="0"/>
              <a:t>         Давным-давно в старинном городе жил Мастер, окружённый учениками. Самый способный из них однажды задумался: «А есть ли вопрос, на который наш Мастер не смог бы дать ответа?» Он пошёл на цветущий луг, поймал самую красивую бабочку и спрятал её между ладонями. Бабочка цеплялась лапками за его руки, и ученику было щекотно. Улыбаясь, он подошёл к Мастеру и спросил:</a:t>
            </a:r>
          </a:p>
          <a:p>
            <a:pPr fontAlgn="base">
              <a:buNone/>
            </a:pPr>
            <a:r>
              <a:rPr lang="ru-RU" sz="3200" dirty="0"/>
              <a:t>     — Скажите, какая бабочка у меня в руках: живая или мёртвая?</a:t>
            </a:r>
          </a:p>
          <a:p>
            <a:pPr fontAlgn="base">
              <a:buNone/>
            </a:pPr>
            <a:r>
              <a:rPr lang="ru-RU" sz="3200" dirty="0"/>
              <a:t>      Он крепко держал бабочку в сомкнутых ладонях и был готов в любое мгновение сжать их ради своей истины.</a:t>
            </a:r>
          </a:p>
          <a:p>
            <a:pPr fontAlgn="base">
              <a:buNone/>
            </a:pPr>
            <a:r>
              <a:rPr lang="ru-RU" sz="3200" dirty="0"/>
              <a:t>      Не глядя на руки ученика, Мастер ответил:</a:t>
            </a:r>
          </a:p>
          <a:p>
            <a:pPr fontAlgn="base">
              <a:buNone/>
            </a:pPr>
            <a:r>
              <a:rPr lang="ru-RU" sz="3200" dirty="0"/>
              <a:t>        — </a:t>
            </a:r>
            <a:r>
              <a:rPr lang="ru-RU" sz="3200" b="1" dirty="0"/>
              <a:t>Всё в твоих руках</a:t>
            </a:r>
            <a:br>
              <a:rPr lang="ru-RU" dirty="0"/>
            </a:br>
            <a:endParaRPr lang="ru-RU" dirty="0"/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pic>
        <p:nvPicPr>
          <p:cNvPr id="14338" name="Picture 2" descr="C:\Users\Natalia\Desktop\ТРЕНИНГ\2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333875" cy="603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62521"/>
            <a:ext cx="4320480" cy="1143000"/>
          </a:xfrm>
        </p:spPr>
        <p:txBody>
          <a:bodyPr>
            <a:noAutofit/>
          </a:bodyPr>
          <a:lstStyle/>
          <a:p>
            <a:r>
              <a:rPr lang="ru-RU" sz="8000" b="1" dirty="0"/>
              <a:t>2024 год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15903" y="5964481"/>
            <a:ext cx="4312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В ЧУВАШИИ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65E46-08BA-4724-9179-1E438D350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99" y="1089839"/>
            <a:ext cx="7553801" cy="46783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lusana.ru/files/9030/573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6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РАЗРЕШИТЕ ПРЕДСТАВИТЬСЯ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/>
              <a:t>Соотнесите себя (свой характер, личностные качества) с одним из явлений природы или природным объектом. </a:t>
            </a:r>
          </a:p>
          <a:p>
            <a:pPr marL="0" indent="0">
              <a:buNone/>
            </a:pPr>
            <a:r>
              <a:rPr lang="ru-RU" sz="4000" dirty="0"/>
              <a:t>Придумайте себе имя. </a:t>
            </a:r>
          </a:p>
          <a:p>
            <a:pPr marL="0" indent="0">
              <a:buNone/>
            </a:pPr>
            <a:r>
              <a:rPr lang="ru-RU" sz="4000" dirty="0"/>
              <a:t>Пример: Сергей – ураганный ветер, Алена – огненная лава и т.д. </a:t>
            </a:r>
          </a:p>
          <a:p>
            <a:endParaRPr lang="ru-RU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«Природа в моей жизни»- это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935480"/>
            <a:ext cx="7499176" cy="43891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Написать в столбик цифры от 1-5 и пять раз письменно закончить высказывание                              «Природа в моей жизни…».</a:t>
            </a:r>
          </a:p>
          <a:p>
            <a:pPr>
              <a:buNone/>
            </a:pPr>
            <a:r>
              <a:rPr lang="ru-RU" dirty="0"/>
              <a:t>1.</a:t>
            </a:r>
          </a:p>
          <a:p>
            <a:pPr>
              <a:buNone/>
            </a:pPr>
            <a:r>
              <a:rPr lang="ru-RU" dirty="0"/>
              <a:t>2.</a:t>
            </a:r>
          </a:p>
          <a:p>
            <a:pPr>
              <a:buNone/>
            </a:pPr>
            <a:r>
              <a:rPr lang="ru-RU" dirty="0"/>
              <a:t>3.</a:t>
            </a:r>
          </a:p>
          <a:p>
            <a:pPr>
              <a:buNone/>
            </a:pPr>
            <a:r>
              <a:rPr lang="ru-RU" dirty="0"/>
              <a:t>4.</a:t>
            </a:r>
          </a:p>
          <a:p>
            <a:pPr>
              <a:buNone/>
            </a:pPr>
            <a:r>
              <a:rPr lang="ru-RU" dirty="0"/>
              <a:t>5.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b="1" dirty="0"/>
              <a:t>«Три аргумента».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389120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Подумайте  и сформулируйте три, на ваш взгляд, самые веские аргумента в защиту природы. </a:t>
            </a:r>
          </a:p>
          <a:p>
            <a:pPr marL="0" indent="0">
              <a:buNone/>
            </a:pP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4400" b="1" dirty="0">
                <a:solidFill>
                  <a:srgbClr val="C00000"/>
                </a:solidFill>
              </a:rPr>
              <a:t>Укажите самые важные причины, по которым человечество должно обратить пристальное внимание на охрану окружающей среды.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ПРИРОДА ВЗЫВАЕТ О ПОМОЩИ</a:t>
            </a:r>
          </a:p>
        </p:txBody>
      </p:sp>
      <p:pic>
        <p:nvPicPr>
          <p:cNvPr id="5" name="Экологическая безопасность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7584" y="826470"/>
            <a:ext cx="7648072" cy="5736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ru-RU" b="1" dirty="0"/>
              <a:t>ЭКОЛОГИЧЕСКИЙ СЛЕД</a:t>
            </a:r>
          </a:p>
        </p:txBody>
      </p:sp>
      <p:pic>
        <p:nvPicPr>
          <p:cNvPr id="8" name="Экологический след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8596" y="1701075"/>
            <a:ext cx="8358246" cy="470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6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Natalia\Downloads\full_ph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Творческое задание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1. Каждая команда должна нарисовать рисунок-схему </a:t>
            </a:r>
            <a:r>
              <a:rPr lang="ru-RU" sz="3200" b="1" dirty="0">
                <a:solidFill>
                  <a:srgbClr val="FF0000"/>
                </a:solidFill>
              </a:rPr>
              <a:t>«Способы, как помочь природе». </a:t>
            </a:r>
          </a:p>
          <a:p>
            <a:pPr marL="0" indent="0">
              <a:buNone/>
            </a:pPr>
            <a:r>
              <a:rPr lang="ru-RU" sz="3200" dirty="0"/>
              <a:t>2. Представить его окружающим. </a:t>
            </a:r>
          </a:p>
          <a:p>
            <a:pPr marL="0" indent="0">
              <a:buNone/>
            </a:pPr>
            <a:r>
              <a:rPr lang="ru-RU" sz="3200" dirty="0"/>
              <a:t>3. Аргументировать то, что изображено на рисунке.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Стихотворение Анастасии </a:t>
            </a:r>
            <a:r>
              <a:rPr lang="ru-RU" sz="4000" b="1" dirty="0" err="1"/>
              <a:t>Нистратовой</a:t>
            </a:r>
            <a:r>
              <a:rPr lang="ru-RU" sz="4000" b="1" dirty="0"/>
              <a:t> </a:t>
            </a:r>
            <a:br>
              <a:rPr lang="ru-RU" b="1" dirty="0"/>
            </a:br>
            <a:r>
              <a:rPr lang="ru-RU" b="1" dirty="0">
                <a:solidFill>
                  <a:srgbClr val="C00000"/>
                </a:solidFill>
              </a:rPr>
              <a:t>«Письмо дуба к людям»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+mj-lt"/>
              </a:rPr>
              <a:t>Настя учится в 4 «А» классе МБОУ СОШ № 15, живет в  городе Новочеркасске Ростовской области.</a:t>
            </a:r>
          </a:p>
          <a:p>
            <a:pPr marL="0" indent="0">
              <a:buNone/>
            </a:pPr>
            <a:r>
              <a:rPr lang="ru-RU" sz="2000" dirty="0">
                <a:latin typeface="+mj-lt"/>
              </a:rPr>
              <a:t>Настя жизнерадостная, добрая, творческая девочка. Интересуется музыкой, художественной литературой, рисованием. Занимается танцами, а в свободное время увлекается </a:t>
            </a:r>
            <a:r>
              <a:rPr lang="ru-RU" sz="2000" dirty="0" err="1">
                <a:latin typeface="+mj-lt"/>
              </a:rPr>
              <a:t>бисероплетением</a:t>
            </a:r>
            <a:r>
              <a:rPr lang="ru-RU" sz="2000" dirty="0">
                <a:latin typeface="+mj-lt"/>
              </a:rPr>
              <a:t>. Уже зарабатывает деньги победами в различных конкурсах.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V="1">
            <a:off x="6012160" y="5733256"/>
            <a:ext cx="1940024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179" y="1988840"/>
            <a:ext cx="3277251" cy="4369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21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fs00.infourok.ru/images/doc/219/3657/11/img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ds03.infourok.ru/uploads/ex/03a2/0000c6f1-7945e6a9/2/640/img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</TotalTime>
  <Words>348</Words>
  <Application>Microsoft Office PowerPoint</Application>
  <PresentationFormat>Экран (4:3)</PresentationFormat>
  <Paragraphs>35</Paragraphs>
  <Slides>15</Slides>
  <Notes>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Constantia</vt:lpstr>
      <vt:lpstr>Wingdings 2</vt:lpstr>
      <vt:lpstr>Поток</vt:lpstr>
      <vt:lpstr>Презентация PowerPoint</vt:lpstr>
      <vt:lpstr>Восточная притча</vt:lpstr>
      <vt:lpstr>Презентация PowerPoint</vt:lpstr>
      <vt:lpstr>2024 год</vt:lpstr>
      <vt:lpstr>Презентация PowerPoint</vt:lpstr>
      <vt:lpstr>РАЗРЕШИТЕ ПРЕДСТАВИТЬСЯ</vt:lpstr>
      <vt:lpstr>«Природа в моей жизни»- это </vt:lpstr>
      <vt:lpstr>«Три аргумента». </vt:lpstr>
      <vt:lpstr>ПРИРОДА ВЗЫВАЕТ О ПОМОЩИ</vt:lpstr>
      <vt:lpstr>ЭКОЛОГИЧЕСКИЙ СЛЕД</vt:lpstr>
      <vt:lpstr>Презентация PowerPoint</vt:lpstr>
      <vt:lpstr>Творческое задание</vt:lpstr>
      <vt:lpstr>Стихотворение Анастасии Нистратовой  «Письмо дуба к людям»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год</dc:title>
  <dc:creator>Natalia</dc:creator>
  <cp:lastModifiedBy>Пользователь</cp:lastModifiedBy>
  <cp:revision>26</cp:revision>
  <dcterms:created xsi:type="dcterms:W3CDTF">2017-03-01T16:55:09Z</dcterms:created>
  <dcterms:modified xsi:type="dcterms:W3CDTF">2024-03-15T18:10:01Z</dcterms:modified>
</cp:coreProperties>
</file>