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71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Умение и вдохновение</a:t>
            </a:r>
            <a:r>
              <a:rPr lang="ru-RU" dirty="0" smtClean="0"/>
              <a:t>!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/>
              <a:t>Развивающие игры для детей раннего и младшего дошкольного возраста</a:t>
            </a:r>
            <a:endParaRPr lang="en-GB" sz="22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3886200"/>
            <a:ext cx="8229600" cy="2239963"/>
          </a:xfrm>
        </p:spPr>
        <p:txBody>
          <a:bodyPr/>
          <a:lstStyle/>
          <a:p>
            <a:pPr algn="r">
              <a:buNone/>
            </a:pPr>
            <a:r>
              <a:rPr lang="ru-RU" sz="2400" dirty="0" smtClean="0"/>
              <a:t>Презентацию выполнила:</a:t>
            </a:r>
          </a:p>
          <a:p>
            <a:pPr algn="r">
              <a:buNone/>
            </a:pPr>
            <a:r>
              <a:rPr lang="ru-RU" sz="2400" dirty="0" smtClean="0"/>
              <a:t> Воспитатель МБДОУ « Детский сад № 2 «Калинка» </a:t>
            </a:r>
          </a:p>
          <a:p>
            <a:pPr algn="r">
              <a:buNone/>
            </a:pPr>
            <a:r>
              <a:rPr lang="ru-RU" sz="2400" dirty="0" smtClean="0"/>
              <a:t>Смирнова Людмила Михайловна. </a:t>
            </a:r>
          </a:p>
          <a:p>
            <a:pPr algn="r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143000" y="228601"/>
            <a:ext cx="7239000" cy="762000"/>
          </a:xfrm>
        </p:spPr>
        <p:txBody>
          <a:bodyPr/>
          <a:lstStyle/>
          <a:p>
            <a:r>
              <a:rPr lang="ru-RU" dirty="0" smtClean="0"/>
              <a:t>«Подбери по цвету»</a:t>
            </a:r>
            <a:endParaRPr lang="en-GB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143000" y="3810000"/>
            <a:ext cx="7239000" cy="27432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Цель игры: Развитие сенсорного восприятия.</a:t>
            </a:r>
          </a:p>
          <a:p>
            <a:pPr algn="just"/>
            <a:r>
              <a:rPr lang="ru-RU" sz="2000" dirty="0" smtClean="0"/>
              <a:t>Ход игры: Ребенку предлагается разложить предметы по цвету, назвать изображенный предмет и его цвет. Игра может проходить как индивидуально , так и в групповых занятиях.</a:t>
            </a:r>
            <a:endParaRPr lang="en-GB" sz="2000" dirty="0"/>
          </a:p>
        </p:txBody>
      </p:sp>
      <p:pic>
        <p:nvPicPr>
          <p:cNvPr id="2050" name="Picture 2" descr="C:\Users\Gostulf\Desktop\Новая папка\ea_lhGnIhJ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066800"/>
            <a:ext cx="3119438" cy="2339579"/>
          </a:xfrm>
          <a:prstGeom prst="rect">
            <a:avLst/>
          </a:prstGeom>
          <a:noFill/>
        </p:spPr>
      </p:pic>
      <p:pic>
        <p:nvPicPr>
          <p:cNvPr id="2051" name="Picture 3" descr="C:\Users\Gostulf\Desktop\Новая папка\h_bBMEJB6v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066800"/>
            <a:ext cx="3003551" cy="2252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1470025"/>
          </a:xfrm>
        </p:spPr>
        <p:txBody>
          <a:bodyPr/>
          <a:lstStyle/>
          <a:p>
            <a:r>
              <a:rPr lang="ru-RU" dirty="0" smtClean="0"/>
              <a:t>«Подбери заплатку»</a:t>
            </a:r>
            <a:endParaRPr lang="en-GB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83465" y="3962400"/>
            <a:ext cx="7772400" cy="30480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sz="3600" dirty="0" smtClean="0"/>
              <a:t>Цель игры: </a:t>
            </a:r>
          </a:p>
          <a:p>
            <a:pPr marL="514350" indent="-514350" algn="l">
              <a:buAutoNum type="arabicPeriod"/>
            </a:pPr>
            <a:r>
              <a:rPr lang="ru-RU" sz="3600" dirty="0" smtClean="0"/>
              <a:t>Развитие внимания и логического мышления у детей 2-3 лет.</a:t>
            </a:r>
          </a:p>
          <a:p>
            <a:pPr marL="514350" indent="-514350" algn="l">
              <a:buAutoNum type="arabicPeriod"/>
            </a:pPr>
            <a:r>
              <a:rPr lang="ru-RU" sz="3600" dirty="0" smtClean="0"/>
              <a:t>Закрепить умение находить геометрическую фигуру определенного  размера.</a:t>
            </a:r>
          </a:p>
          <a:p>
            <a:pPr marL="514350" indent="-514350" algn="l">
              <a:buAutoNum type="arabicPeriod"/>
            </a:pPr>
            <a:r>
              <a:rPr lang="ru-RU" sz="3600" dirty="0" smtClean="0"/>
              <a:t>Ход игры: Ребенку выдаются карточки- коврики, с отсутствующей частью разной формы и величины, перед ним выкладываются маленькие – «заплатки». Воспитатель проверяет правильность выполнения задания.</a:t>
            </a:r>
          </a:p>
          <a:p>
            <a:pPr marL="514350" indent="-514350" algn="l">
              <a:buAutoNum type="arabicPeriod"/>
            </a:pPr>
            <a:endParaRPr lang="ru-RU" dirty="0" smtClean="0"/>
          </a:p>
          <a:p>
            <a:pPr marL="514350" indent="-514350" algn="l">
              <a:buAutoNum type="arabicPeriod"/>
            </a:pPr>
            <a:endParaRPr lang="ru-RU" dirty="0" smtClean="0"/>
          </a:p>
          <a:p>
            <a:pPr marL="514350" indent="-514350" algn="l">
              <a:buAutoNum type="arabicPeriod"/>
            </a:pPr>
            <a:endParaRPr lang="en-GB" dirty="0"/>
          </a:p>
        </p:txBody>
      </p:sp>
      <p:pic>
        <p:nvPicPr>
          <p:cNvPr id="1026" name="Picture 2" descr="C:\Users\Gostulf\Desktop\Новая папка\DLJzVUozAq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066800"/>
            <a:ext cx="3251200" cy="2438400"/>
          </a:xfrm>
          <a:prstGeom prst="rect">
            <a:avLst/>
          </a:prstGeom>
          <a:noFill/>
        </p:spPr>
      </p:pic>
      <p:pic>
        <p:nvPicPr>
          <p:cNvPr id="7" name="Содержимое 3" descr="cqRLucTRrt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1066800"/>
            <a:ext cx="3252622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«Сортировка»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800600"/>
            <a:ext cx="7696200" cy="1600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Цель игры: Развитие мелкой моторики, сенсорного опыта детей, совершенствование  координации руки и глаза.</a:t>
            </a:r>
          </a:p>
          <a:p>
            <a:pPr>
              <a:buNone/>
            </a:pPr>
            <a:r>
              <a:rPr lang="ru-RU" sz="2000" dirty="0" smtClean="0"/>
              <a:t>Ход игры: Малыши учатся рассматривать фигурки, различать их по величине и цвету. При этом активно используются  осязание и зрение.</a:t>
            </a:r>
            <a:endParaRPr lang="en-GB" sz="2000" dirty="0"/>
          </a:p>
        </p:txBody>
      </p:sp>
      <p:pic>
        <p:nvPicPr>
          <p:cNvPr id="3074" name="Picture 2" descr="C:\Users\Gostulf\Desktop\Новая папка\i4wq_oXKoK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524000"/>
            <a:ext cx="4129088" cy="30968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Игра-сортировка </a:t>
            </a:r>
            <a:br>
              <a:rPr lang="ru-RU" dirty="0" smtClean="0"/>
            </a:br>
            <a:r>
              <a:rPr lang="ru-RU" dirty="0" smtClean="0"/>
              <a:t>«Разложи по цвету»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419600"/>
            <a:ext cx="7848600" cy="182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Цель игры: Формировать умение различать и правильно называть основные цвета ( красный, синий, зеленый, желтый ). Развивать образное мышление.</a:t>
            </a:r>
          </a:p>
          <a:p>
            <a:pPr>
              <a:buNone/>
            </a:pPr>
            <a:r>
              <a:rPr lang="ru-RU" sz="2000" dirty="0" smtClean="0"/>
              <a:t>Ход игры: Дети должны разложить крышечки в домики по цвету. По возможности называть цвет домика и цвет крышечек.</a:t>
            </a:r>
            <a:endParaRPr lang="en-GB" sz="2000" dirty="0"/>
          </a:p>
        </p:txBody>
      </p:sp>
      <p:pic>
        <p:nvPicPr>
          <p:cNvPr id="4098" name="Picture 2" descr="C:\Users\Gostulf\Desktop\Новая папка\5ZvHqchfX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9" y="1676400"/>
            <a:ext cx="3352801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Еще один вариант игры-сортировки «Разложи по цвету»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4251101"/>
            <a:ext cx="8229600" cy="1554163"/>
          </a:xfrm>
        </p:spPr>
        <p:txBody>
          <a:bodyPr>
            <a:noAutofit/>
          </a:bodyPr>
          <a:lstStyle/>
          <a:p>
            <a:r>
              <a:rPr lang="ru-RU" sz="2000" dirty="0" smtClean="0"/>
              <a:t>Цель игры: Учить детей различать основные цвета, упражнять в раскладывании палочек по баночкам соответствующего цвета, развивать зрительное восприятие, мелкую моторику.</a:t>
            </a:r>
          </a:p>
          <a:p>
            <a:r>
              <a:rPr lang="ru-RU" sz="2000" dirty="0" smtClean="0"/>
              <a:t>Ход игры: Воспитатель расставляет на столе баночки четырех цветов и показывает разноцветные палочки. Детям – участникам предлагается разложить все палочки по баночкам своего цвета. Воспитатель рассматривает палочки, обращая внимание детей  на то, что цвет палочки и баночки совпадают.</a:t>
            </a:r>
            <a:endParaRPr lang="en-GB" sz="2000" dirty="0"/>
          </a:p>
        </p:txBody>
      </p:sp>
      <p:pic>
        <p:nvPicPr>
          <p:cNvPr id="5122" name="Picture 2" descr="C:\Users\Gostulf\Desktop\Новая папка\b2pF7TFdF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600200"/>
            <a:ext cx="35560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Дидактическая игра</a:t>
            </a:r>
            <a:br>
              <a:rPr lang="ru-RU" dirty="0" smtClean="0"/>
            </a:br>
            <a:r>
              <a:rPr lang="ru-RU" dirty="0" smtClean="0"/>
              <a:t> «Достань игрушку»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0600" y="4800600"/>
            <a:ext cx="7696200" cy="1524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900" dirty="0" smtClean="0"/>
              <a:t>Цель игры: Развивать мелкую моторику рук.</a:t>
            </a:r>
          </a:p>
          <a:p>
            <a:pPr>
              <a:buNone/>
            </a:pPr>
            <a:r>
              <a:rPr lang="ru-RU" sz="2900" dirty="0" smtClean="0"/>
              <a:t>Ход игры: Дети находят и   достают  игрушку со дна емкости.</a:t>
            </a:r>
          </a:p>
          <a:p>
            <a:pPr>
              <a:buNone/>
            </a:pPr>
            <a:r>
              <a:rPr lang="ru-RU" sz="2900" dirty="0" smtClean="0"/>
              <a:t>Игра воспитывает усидчивость, учит доводить начатое дело до конца.</a:t>
            </a:r>
          </a:p>
          <a:p>
            <a:endParaRPr lang="ru-RU" dirty="0" smtClean="0"/>
          </a:p>
          <a:p>
            <a:endParaRPr lang="en-GB" dirty="0"/>
          </a:p>
        </p:txBody>
      </p:sp>
      <p:pic>
        <p:nvPicPr>
          <p:cNvPr id="6146" name="Picture 2" descr="C:\Users\Gostulf\Desktop\Новая папка\Or1L_vQwsZ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524000"/>
            <a:ext cx="4197074" cy="3003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«Развивающий коврик»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29200"/>
            <a:ext cx="8229600" cy="1096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Цель игры: Развитие мелкой моторики,  сенсорное развитие,  координации и тактильных ощущений.</a:t>
            </a:r>
          </a:p>
          <a:p>
            <a:pPr>
              <a:buNone/>
            </a:pPr>
            <a:r>
              <a:rPr lang="ru-RU" sz="2000" dirty="0" smtClean="0"/>
              <a:t>Ход игры: Воспитатель рассказывает сказку или историю и предлагает детям поиграть на коврике.</a:t>
            </a:r>
            <a:endParaRPr lang="en-GB" sz="2000" dirty="0"/>
          </a:p>
        </p:txBody>
      </p:sp>
      <p:pic>
        <p:nvPicPr>
          <p:cNvPr id="7170" name="Picture 2" descr="C:\Users\Gostulf\Desktop\Новая папка\K__lUDofMj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9626" y="1828800"/>
            <a:ext cx="3371574" cy="2837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Дидактическая игра </a:t>
            </a:r>
            <a:br>
              <a:rPr lang="ru-RU" dirty="0" smtClean="0"/>
            </a:br>
            <a:r>
              <a:rPr lang="ru-RU" dirty="0" smtClean="0"/>
              <a:t>«Крестики-нолики»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17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Цель игры: Развитие логического мышления у детей.</a:t>
            </a:r>
          </a:p>
          <a:p>
            <a:pPr>
              <a:buNone/>
            </a:pPr>
            <a:r>
              <a:rPr lang="ru-RU" sz="2000" dirty="0" smtClean="0"/>
              <a:t>Ход игры: Различать понятие «один – много" </a:t>
            </a:r>
            <a:endParaRPr lang="en-GB" sz="2000" dirty="0"/>
          </a:p>
        </p:txBody>
      </p:sp>
      <p:pic>
        <p:nvPicPr>
          <p:cNvPr id="8195" name="Picture 3" descr="C:\Users\Gostulf\Desktop\Новая папка\yrvKhJnEpm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676400"/>
            <a:ext cx="3216768" cy="3124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Дидактическая игра</a:t>
            </a:r>
            <a:br>
              <a:rPr lang="ru-RU" dirty="0" smtClean="0"/>
            </a:br>
            <a:r>
              <a:rPr lang="ru-RU" dirty="0" smtClean="0"/>
              <a:t> «Накорми зверят»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0400" y="4876800"/>
            <a:ext cx="8229600" cy="2316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Цель игры: Дать детям первичные представления о питании зверей. Воспитывать доброе отношение к животным.</a:t>
            </a:r>
          </a:p>
          <a:p>
            <a:pPr>
              <a:buNone/>
            </a:pPr>
            <a:r>
              <a:rPr lang="ru-RU" sz="2000" dirty="0" smtClean="0"/>
              <a:t>Ход игры: Ребенку предлагается накормить животных: котенка – рыбой, щенка – косточками , а зайку - морковкой.</a:t>
            </a:r>
            <a:endParaRPr lang="en-GB" sz="2000" dirty="0"/>
          </a:p>
        </p:txBody>
      </p:sp>
      <p:pic>
        <p:nvPicPr>
          <p:cNvPr id="9218" name="Picture 2" descr="C:\Users\Gostulf\Desktop\Новая папка\Wd2EkI-uIy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447800"/>
            <a:ext cx="3759201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«Волшебные прищепки»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4768403"/>
            <a:ext cx="8229600" cy="11731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Цель игры: Развитие мелкой моторики рук, тактильной чувствительности у детей младшего возраста.</a:t>
            </a:r>
          </a:p>
          <a:p>
            <a:pPr>
              <a:buNone/>
            </a:pPr>
            <a:r>
              <a:rPr lang="ru-RU" sz="2000" dirty="0" smtClean="0"/>
              <a:t>Ход игры: Воспитатель предлагает игру сразу нескольким  ( 2-4 ) детям . Вначале игры дети должны освоить работу с прищепками (открывать – закрывать ) . Затем воспитатель  показывает принцип действий, после этого  дети самостоятельно выполняют эти действия.</a:t>
            </a:r>
          </a:p>
        </p:txBody>
      </p:sp>
      <p:pic>
        <p:nvPicPr>
          <p:cNvPr id="10242" name="Picture 2" descr="C:\Users\Gostulf\Desktop\Новая папка\-meHjvzq3H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485900"/>
            <a:ext cx="3886200" cy="3314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– сортировка </a:t>
            </a:r>
            <a:endParaRPr lang="en-GB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495800"/>
            <a:ext cx="8229600" cy="1630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Цель игры: Сформировать у детей представление об овощах и фруктах.</a:t>
            </a:r>
          </a:p>
          <a:p>
            <a:pPr>
              <a:buNone/>
            </a:pPr>
            <a:r>
              <a:rPr lang="ru-RU" sz="2000" dirty="0" smtClean="0"/>
              <a:t>Ход игры: Воспитатель выкладывает две «корзиночки».На стол выкладывает фрукты и овощи, ребенок должен рассортировать это по своим «корзиночкам». </a:t>
            </a:r>
            <a:endParaRPr lang="en-GB" sz="2000" dirty="0"/>
          </a:p>
        </p:txBody>
      </p:sp>
      <p:pic>
        <p:nvPicPr>
          <p:cNvPr id="11266" name="Picture 2" descr="C:\Users\Gostulf\Desktop\Новая папка\Zb3FG6SlcK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676400"/>
            <a:ext cx="24384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269</TotalTime>
  <Words>517</Words>
  <Application>Microsoft Office PowerPoint</Application>
  <PresentationFormat>Экран (4:3)</PresentationFormat>
  <Paragraphs>42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Franklin Gothic Book</vt:lpstr>
      <vt:lpstr>Franklin Gothic Medium</vt:lpstr>
      <vt:lpstr>Wingdings 2</vt:lpstr>
      <vt:lpstr>Трек</vt:lpstr>
      <vt:lpstr>Умение и вдохновение!  Развивающие игры для детей раннего и младшего дошкольного возраста</vt:lpstr>
      <vt:lpstr>«Подбери по цвету»</vt:lpstr>
      <vt:lpstr>«Подбери заплатку»</vt:lpstr>
      <vt:lpstr>«Сортировка»</vt:lpstr>
      <vt:lpstr>Игра-сортировка  «Разложи по цвету»</vt:lpstr>
      <vt:lpstr>Еще один вариант игры-сортировки «Разложи по цвету»</vt:lpstr>
      <vt:lpstr>Дидактическая игра  «Достань игрушку»</vt:lpstr>
      <vt:lpstr>«Развивающий коврик»</vt:lpstr>
      <vt:lpstr>Дидактическая игра  «Крестики-нолики»</vt:lpstr>
      <vt:lpstr>Дидактическая игра  «Накорми зверят»</vt:lpstr>
      <vt:lpstr>«Волшебные прищепки»</vt:lpstr>
      <vt:lpstr>Игра – сортировка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Gostulf</dc:creator>
  <cp:lastModifiedBy>admin</cp:lastModifiedBy>
  <cp:revision>32</cp:revision>
  <dcterms:created xsi:type="dcterms:W3CDTF">2006-08-16T00:00:00Z</dcterms:created>
  <dcterms:modified xsi:type="dcterms:W3CDTF">2022-02-02T11:56:31Z</dcterms:modified>
</cp:coreProperties>
</file>