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8BA2E-441B-4C66-9D5A-54E9D0523BC3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31BDC-B832-4A85-9DE2-9E23743C1B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Why study English?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Джузеппе </a:t>
            </a:r>
            <a:r>
              <a:rPr lang="ru-RU" dirty="0" err="1" smtClean="0"/>
              <a:t>Каспар</a:t>
            </a:r>
            <a:r>
              <a:rPr lang="ru-RU" dirty="0" smtClean="0"/>
              <a:t> </a:t>
            </a:r>
            <a:r>
              <a:rPr lang="ru-RU" dirty="0" err="1" smtClean="0"/>
              <a:t>Меццофанти</a:t>
            </a:r>
            <a:r>
              <a:rPr lang="ru-RU" dirty="0" smtClean="0"/>
              <a:t> (1774-1849 гг.) – 114 языков</a:t>
            </a:r>
            <a:endParaRPr lang="ru-RU" dirty="0"/>
          </a:p>
        </p:txBody>
      </p:sp>
      <p:pic>
        <p:nvPicPr>
          <p:cNvPr id="1026" name="Picture 2" descr="C:\Users\maria317\Desktop\Внекласс\Без назван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136904" cy="489654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Александр Сергеевич Грибоедов (1795-1829 гг.) – 9 языков</a:t>
            </a:r>
            <a:endParaRPr lang="ru-RU" dirty="0"/>
          </a:p>
        </p:txBody>
      </p:sp>
      <p:pic>
        <p:nvPicPr>
          <p:cNvPr id="2050" name="Picture 2" descr="C:\Users\maria317\Desktop\Внекласс\грибоед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8424935" cy="518457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Иван Андреевич Крылов </a:t>
            </a:r>
            <a:br>
              <a:rPr lang="ru-RU" dirty="0" smtClean="0"/>
            </a:br>
            <a:r>
              <a:rPr lang="ru-RU" dirty="0" smtClean="0"/>
              <a:t>(1769-1844 гг.) – 5 языков</a:t>
            </a:r>
            <a:endParaRPr lang="ru-RU" dirty="0"/>
          </a:p>
        </p:txBody>
      </p:sp>
      <p:pic>
        <p:nvPicPr>
          <p:cNvPr id="3074" name="Picture 2" descr="C:\Users\maria317\Desktop\Внекласс\Крыл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8136903" cy="496855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Лев Николаевич Толстой </a:t>
            </a:r>
            <a:br>
              <a:rPr lang="ru-RU" dirty="0" smtClean="0"/>
            </a:br>
            <a:r>
              <a:rPr lang="ru-RU" dirty="0" smtClean="0"/>
              <a:t>(1828-1910 гг.) – 16 языков</a:t>
            </a:r>
            <a:endParaRPr lang="ru-RU" dirty="0"/>
          </a:p>
        </p:txBody>
      </p:sp>
      <p:pic>
        <p:nvPicPr>
          <p:cNvPr id="4098" name="Picture 2" descr="C:\Users\maria317\Desktop\Внекласс\Толсто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556792"/>
            <a:ext cx="7992888" cy="482453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5328592" cy="364502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Зимнее утро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А.С.Пушкин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Мороз и солнце; день чудесный!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Еще ты дремлешь, друг прелестный -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Пора, красавица, проснись: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Открой сомкнуты негой взоры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Навстречу северной Авроры,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Звездою севера явись!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429000"/>
            <a:ext cx="4762872" cy="2697163"/>
          </a:xfrm>
        </p:spPr>
        <p:txBody>
          <a:bodyPr>
            <a:normAutofit fontScale="32500" lnSpcReduction="20000"/>
          </a:bodyPr>
          <a:lstStyle/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b="1" dirty="0">
                <a:latin typeface="Times New Roman" pitchFamily="18" charset="0"/>
                <a:cs typeface="Times New Roman" pitchFamily="18" charset="0"/>
              </a:rPr>
              <a:t>Winter Morning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Snow, frost and sunshine…Lovely morning!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Yet you, dear love, its magic scorning,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Are still in bed… Awake, my sweet!...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Cast sleep away, I beg, and, rising,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Yourself a northern star, the blazing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Aurora, northern beauty, meet.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(Translated by Irina </a:t>
            </a:r>
            <a:r>
              <a:rPr lang="en-US" sz="5100" dirty="0" err="1">
                <a:latin typeface="Times New Roman" pitchFamily="18" charset="0"/>
                <a:cs typeface="Times New Roman" pitchFamily="18" charset="0"/>
              </a:rPr>
              <a:t>Zheleznova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4320480" cy="3874442"/>
          </a:xfrm>
        </p:spPr>
        <p:txBody>
          <a:bodyPr>
            <a:normAutofit fontScale="90000"/>
          </a:bodyPr>
          <a:lstStyle/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Robin the Bobbin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Robin the Bobbin, the big-bellied Ben.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ate more meat than fourscore men;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ate a cow, he ate a calf,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ate a butcher and a half,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ate a church, he ate a steeple,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ate a priest and all the people!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cow and a calf,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 ox and a half,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church and a steeple,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all good people,</a:t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yet he complained that his stomach wasn’t full.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1600200"/>
            <a:ext cx="3898776" cy="452596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err="1" smtClean="0"/>
              <a:t>Робин-Боббин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(перевод С.Я.Маршака)</a:t>
            </a:r>
          </a:p>
          <a:p>
            <a:r>
              <a:rPr lang="ru-RU" dirty="0" err="1"/>
              <a:t>Робин-Боббин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Кое-как</a:t>
            </a:r>
            <a:br>
              <a:rPr lang="ru-RU" dirty="0"/>
            </a:br>
            <a:r>
              <a:rPr lang="ru-RU" dirty="0"/>
              <a:t>Подкрепился</a:t>
            </a:r>
            <a:br>
              <a:rPr lang="ru-RU" dirty="0"/>
            </a:br>
            <a:r>
              <a:rPr lang="ru-RU" dirty="0"/>
              <a:t>Натощак:</a:t>
            </a:r>
            <a:br>
              <a:rPr lang="ru-RU" dirty="0"/>
            </a:br>
            <a:r>
              <a:rPr lang="ru-RU" dirty="0"/>
              <a:t>Съел телёнка</a:t>
            </a:r>
            <a:br>
              <a:rPr lang="ru-RU" dirty="0"/>
            </a:br>
            <a:r>
              <a:rPr lang="ru-RU" dirty="0"/>
              <a:t>Утром рано,</a:t>
            </a:r>
            <a:br>
              <a:rPr lang="ru-RU" dirty="0"/>
            </a:br>
            <a:r>
              <a:rPr lang="ru-RU" dirty="0"/>
              <a:t>Двух овечек</a:t>
            </a:r>
            <a:br>
              <a:rPr lang="ru-RU" dirty="0"/>
            </a:br>
            <a:r>
              <a:rPr lang="ru-RU" dirty="0"/>
              <a:t>И барана,</a:t>
            </a:r>
            <a:br>
              <a:rPr lang="ru-RU" dirty="0"/>
            </a:br>
            <a:r>
              <a:rPr lang="ru-RU" dirty="0"/>
              <a:t>Съел корову</a:t>
            </a:r>
            <a:br>
              <a:rPr lang="ru-RU" dirty="0"/>
            </a:br>
            <a:r>
              <a:rPr lang="ru-RU" dirty="0"/>
              <a:t>Целиком</a:t>
            </a:r>
            <a:br>
              <a:rPr lang="ru-RU" dirty="0"/>
            </a:br>
            <a:r>
              <a:rPr lang="ru-RU" dirty="0"/>
              <a:t>И прилавок</a:t>
            </a:r>
            <a:br>
              <a:rPr lang="ru-RU" dirty="0"/>
            </a:br>
            <a:r>
              <a:rPr lang="ru-RU" dirty="0"/>
              <a:t>С мясником,</a:t>
            </a:r>
            <a:br>
              <a:rPr lang="ru-RU" dirty="0"/>
            </a:br>
            <a:r>
              <a:rPr lang="ru-RU" dirty="0"/>
              <a:t>Сотню жаворонков в тесте</a:t>
            </a:r>
            <a:br>
              <a:rPr lang="ru-RU" dirty="0"/>
            </a:br>
            <a:r>
              <a:rPr lang="ru-RU" dirty="0"/>
              <a:t>И коня с телегой вместе,</a:t>
            </a:r>
            <a:br>
              <a:rPr lang="ru-RU" dirty="0"/>
            </a:br>
            <a:r>
              <a:rPr lang="ru-RU" dirty="0"/>
              <a:t>Пять церквей и колоколен –</a:t>
            </a:r>
            <a:br>
              <a:rPr lang="ru-RU" dirty="0"/>
            </a:br>
            <a:r>
              <a:rPr lang="ru-RU" dirty="0"/>
              <a:t>Да ещё и недоволен!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Иоганн Вольфганг Гёте сказал: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b="1" i="1" dirty="0" smtClean="0"/>
              <a:t>He who does not know foreign languages does not know anything about his own.</a:t>
            </a:r>
            <a:endParaRPr lang="ru-RU" sz="6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116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Why study English?</vt:lpstr>
      <vt:lpstr>Джузеппе Каспар Меццофанти (1774-1849 гг.) – 114 языков</vt:lpstr>
      <vt:lpstr>Александр Сергеевич Грибоедов (1795-1829 гг.) – 9 языков</vt:lpstr>
      <vt:lpstr>Иван Андреевич Крылов  (1769-1844 гг.) – 5 языков</vt:lpstr>
      <vt:lpstr>Лев Николаевич Толстой  (1828-1910 гг.) – 16 языков</vt:lpstr>
      <vt:lpstr>Зимнее утро А.С.Пушкин Мороз и солнце; день чудесный! Еще ты дремлешь, друг прелестный - Пора, красавица, проснись: Открой сомкнуты негой взоры Навстречу северной Авроры, Звездою севера явись!</vt:lpstr>
      <vt:lpstr>Robin the Bobbin Robin the Bobbin, the big-bellied Ben. He ate more meat than fourscore men; He ate a cow, he ate a calf, He ate a butcher and a half, He ate a church, he ate a steeple, He ate a priest and all the people! A cow and a calf, An ox and a half, A church and a steeple, And all good people, And yet he complained that his stomach wasn’t full. </vt:lpstr>
      <vt:lpstr>Иоганн Вольфганг Гёте сказал: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study English?</dc:title>
  <dc:creator>maria317</dc:creator>
  <cp:lastModifiedBy>maria317</cp:lastModifiedBy>
  <cp:revision>4</cp:revision>
  <dcterms:created xsi:type="dcterms:W3CDTF">2020-02-20T12:26:45Z</dcterms:created>
  <dcterms:modified xsi:type="dcterms:W3CDTF">2024-02-26T08:57:36Z</dcterms:modified>
</cp:coreProperties>
</file>