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2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16.11.2022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16.11.2022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16.11.2022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4.jpeg"/><Relationship Id="rId7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2.png"/><Relationship Id="rId4" Type="http://schemas.openxmlformats.org/officeDocument/2006/relationships/image" Target="../media/image5.jpeg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dG4D5gkWtVqAekczflCIw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476672"/>
            <a:ext cx="7239000" cy="4254029"/>
          </a:xfrm>
        </p:spPr>
      </p:pic>
      <p:sp>
        <p:nvSpPr>
          <p:cNvPr id="1026" name="AutoShape 2" descr="https://irecommend.ru/sites/default/files/product-images/1715233/dG4D5gkWtVqAekczflCIw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irecommend.ru/sites/default/files/product-images/1715233/dG4D5gkWtVqAekczflCIw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https://avatars.mds.yandex.net/get-altay/1583511/2a0000016b17b30816515637b55ec5a87be2/XX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 descr="9dcc9724199cd151f3e1a96ab116b09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3848" y="1556792"/>
            <a:ext cx="3312368" cy="2769096"/>
          </a:xfrm>
          <a:prstGeom prst="rect">
            <a:avLst/>
          </a:prstGeom>
        </p:spPr>
      </p:pic>
      <p:pic>
        <p:nvPicPr>
          <p:cNvPr id="20" name="Рисунок 19" descr="28133d4f16b1a36c6923d3971fdc4d5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717032"/>
            <a:ext cx="3140968" cy="314096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" name="Содержимое 16" descr="1632184683_7-mykaleidoscope-ru-p-konfeti-akkond-assortiment-krasivo-foto-13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0" y="1700808"/>
            <a:ext cx="3172388" cy="2379291"/>
          </a:xfrm>
        </p:spPr>
      </p:pic>
      <p:pic>
        <p:nvPicPr>
          <p:cNvPr id="4" name="Содержимое 5" descr="dG4D5gkWtVqAekczflCIw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339752" y="332656"/>
            <a:ext cx="3384376" cy="1988843"/>
          </a:xfrm>
          <a:prstGeom prst="rect">
            <a:avLst/>
          </a:prstGeom>
        </p:spPr>
      </p:pic>
      <p:sp>
        <p:nvSpPr>
          <p:cNvPr id="27650" name="AutoShape 2" descr="https://palleta.store/upload/iblock/3d1/3d1a5dac91bd2aee3b4faaa2776add1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652" name="AutoShape 4" descr="https://palleta.store/upload/iblock/3d1/3d1a5dac91bd2aee3b4faaa2776add1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654" name="AutoShape 6" descr="https://leone-bel.ru/upload/iblock/cbd/enmlh1f04iyvgcme0tmmfwuzw5401nfr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656" name="AutoShape 8" descr="https://sladkiepodarki.com/wp-content/uploads/2020/05/Otlomi-Glazirovannye-konfety-4-kg-Akkond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658" name="AutoShape 10" descr="https://sladkiepodarki.com/wp-content/uploads/2020/05/Otlomi-Glazirovannye-konfety-4-kg-Akkond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660" name="AutoShape 12" descr="https://sladkiepodarki.com/wp-content/uploads/2020/05/Otlomi-Glazirovannye-konfety-4-kg-Akkond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662" name="AutoShape 14" descr="https://sladkiepodarki.com/wp-content/uploads/2020/05/Otlomi-Glazirovannye-konfety-4-kg-Akkond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664" name="AutoShape 16" descr="https://sladkiepodarki.com/wp-content/uploads/2020/05/Otlomi-Glazirovannye-konfety-4-kg-Akkond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666" name="AutoShape 18" descr="https://sladkiepodarki.com/wp-content/uploads/2020/05/Otlomi-Glazirovannye-konfety-4-kg-Akkond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668" name="AutoShape 20" descr="https://sladkiepodarki.com/wp-content/uploads/2020/05/Otlomi-Glazirovannye-konfety-4-kg-Akkond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670" name="AutoShape 22" descr="https://sladkiepodarki.com/wp-content/uploads/2020/05/Otlomi-Glazirovannye-konfety-4-kg-Akkond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672" name="AutoShape 24" descr="https://mykaleidoscope.ru/uploads/posts/2021-09/1632184683_7-mykaleidoscope-ru-p-konfeti-akkond-assortiment-krasivo-foto-1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674" name="AutoShape 26" descr="https://posyltorg33.ru/upload/iblock/281/28133d4f16b1a36c6923d3971fdc4d5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" name="Рисунок 20" descr="611330665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72250" y="0"/>
            <a:ext cx="2571750" cy="3429000"/>
          </a:xfrm>
          <a:prstGeom prst="rect">
            <a:avLst/>
          </a:prstGeom>
        </p:spPr>
      </p:pic>
      <p:pic>
        <p:nvPicPr>
          <p:cNvPr id="18" name="Рисунок 17" descr="1514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435080" y="2564904"/>
            <a:ext cx="2708920" cy="2708920"/>
          </a:xfrm>
          <a:prstGeom prst="rect">
            <a:avLst/>
          </a:prstGeom>
        </p:spPr>
      </p:pic>
      <p:pic>
        <p:nvPicPr>
          <p:cNvPr id="22" name="Рисунок 21" descr="1632184697_22-mykaleidoscope-ru-p-konfeti-akkond-assortiment-krasivo-foto-42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699792" y="3717032"/>
            <a:ext cx="4139952" cy="2759968"/>
          </a:xfrm>
          <a:prstGeom prst="rect">
            <a:avLst/>
          </a:prstGeom>
        </p:spPr>
      </p:pic>
      <p:sp>
        <p:nvSpPr>
          <p:cNvPr id="27676" name="AutoShape 28" descr="https://posyltorg33.ru/upload/iblock/281/28133d4f16b1a36c6923d3971fdc4d5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5" name="Рисунок 24" descr="1632749656_6-mykaleidoscope-ru-p-konfeti-lomtishka-akkond-krasivo-foto-9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657686" y="4371686"/>
            <a:ext cx="2486314" cy="248631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logo-lenta-v-krivykh-prozr-fon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0"/>
            <a:ext cx="7776864" cy="3725341"/>
          </a:xfrm>
        </p:spPr>
      </p:pic>
      <p:sp>
        <p:nvSpPr>
          <p:cNvPr id="28674" name="AutoShape 2" descr="https://posyltorg33.ru/upload/iblock/281/28133d4f16b1a36c6923d3971fdc4d5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 descr="854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7624" y="2996952"/>
            <a:ext cx="5914072" cy="320838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Тросы, шнуры, ленты, тесьма</a:t>
            </a:r>
            <a:endParaRPr lang="ru-RU" dirty="0"/>
          </a:p>
        </p:txBody>
      </p:sp>
      <p:pic>
        <p:nvPicPr>
          <p:cNvPr id="4" name="Содержимое 3" descr="maxresdefaul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931735"/>
            <a:ext cx="7355160" cy="4137278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Содержимое 4" descr="22-14_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836712"/>
            <a:ext cx="7239000" cy="4555516"/>
          </a:xfrm>
        </p:spPr>
      </p:pic>
      <p:sp>
        <p:nvSpPr>
          <p:cNvPr id="29698" name="AutoShape 2" descr="https://avatars.mds.yandex.net/get-altay/1583511/2a0000016b17b30816515637b55ec5a87be2/XX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Детали для поездов, автомобилей и автобусов</a:t>
            </a:r>
            <a:endParaRPr lang="ru-RU" dirty="0"/>
          </a:p>
        </p:txBody>
      </p:sp>
      <p:pic>
        <p:nvPicPr>
          <p:cNvPr id="4" name="Содержимое 3" descr="zapchasti-3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671886"/>
            <a:ext cx="7239000" cy="4722316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eve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268760"/>
            <a:ext cx="7239000" cy="4475564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Станции для электричества</a:t>
            </a:r>
            <a:endParaRPr lang="ru-RU" dirty="0"/>
          </a:p>
        </p:txBody>
      </p:sp>
      <p:pic>
        <p:nvPicPr>
          <p:cNvPr id="8" name="Содержимое 7" descr="9450b9794c0da36e2886e0863329391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620044"/>
            <a:ext cx="7239000" cy="482600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depositphotos_98286942-stock-photo-oao-promtractor-cheboksary-chuvashi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980728"/>
            <a:ext cx="7239000" cy="4818924"/>
          </a:xfrm>
        </p:spPr>
      </p:pic>
      <p:sp>
        <p:nvSpPr>
          <p:cNvPr id="31746" name="AutoShape 2" descr="https://avatars.mds.yandex.net/get-altay/1583511/2a0000016b17b30816515637b55ec5a87be2/XX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3565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836712"/>
            <a:ext cx="7558078" cy="5256584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052540872-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1412776"/>
            <a:ext cx="6460568" cy="4846638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IMG_705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705570" cy="3140968"/>
          </a:xfrm>
        </p:spPr>
      </p:pic>
      <p:sp>
        <p:nvSpPr>
          <p:cNvPr id="35842" name="AutoShape 2" descr="https://avatars.mds.yandex.net/get-altay/1583511/2a0000016b17b30816515637b55ec5a87be2/XX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 descr="uslugi-po-protivopozharnoj-bezopasnost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9632" y="2996952"/>
            <a:ext cx="6156176" cy="3603615"/>
          </a:xfrm>
          <a:prstGeom prst="rect">
            <a:avLst/>
          </a:prstGeom>
        </p:spPr>
      </p:pic>
      <p:pic>
        <p:nvPicPr>
          <p:cNvPr id="7" name="Рисунок 6" descr="7693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48064" y="0"/>
            <a:ext cx="3995936" cy="299695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Агрофирма «</a:t>
            </a:r>
            <a:r>
              <a:rPr lang="ru-RU" dirty="0" err="1" smtClean="0"/>
              <a:t>Ольдеевская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5" name="Содержимое 4" descr="DSC07000-kopiy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45608" y="1609725"/>
            <a:ext cx="6462184" cy="4846638"/>
          </a:xfrm>
        </p:spPr>
      </p:pic>
      <p:sp>
        <p:nvSpPr>
          <p:cNvPr id="38914" name="AutoShape 2" descr="https://avatars.mds.yandex.net/get-altay/1583511/2a0000016b17b30816515637b55ec5a87be2/XX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oldeevskaya_teplica_img_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980728"/>
            <a:ext cx="8107567" cy="5472608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53cc9870dd8a2f1169f622eb8aac27bb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908720"/>
            <a:ext cx="8640960" cy="5760640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/>
              <a:t>Агрохолдинг</a:t>
            </a:r>
            <a:r>
              <a:rPr lang="ru-RU" dirty="0" smtClean="0"/>
              <a:t> «</a:t>
            </a:r>
            <a:r>
              <a:rPr lang="ru-RU" dirty="0" err="1" smtClean="0"/>
              <a:t>Юрма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4" name="Содержимое 3" descr="logotip-416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35696" y="1772816"/>
            <a:ext cx="4605537" cy="3407671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1-3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5140929" cy="3429000"/>
          </a:xfrm>
        </p:spPr>
      </p:pic>
      <p:pic>
        <p:nvPicPr>
          <p:cNvPr id="5" name="Рисунок 4" descr="702f1a49deb24eb7a78f9adc29fb9f7a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513243"/>
            <a:ext cx="4986068" cy="2796077"/>
          </a:xfrm>
          <a:prstGeom prst="rect">
            <a:avLst/>
          </a:prstGeom>
        </p:spPr>
      </p:pic>
      <p:pic>
        <p:nvPicPr>
          <p:cNvPr id="6" name="Рисунок 5" descr="277329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84082" y="0"/>
            <a:ext cx="4159918" cy="68580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17</TotalTime>
  <Words>25</Words>
  <Application>Microsoft Office PowerPoint</Application>
  <PresentationFormat>Экран (4:3)</PresentationFormat>
  <Paragraphs>5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Изящная</vt:lpstr>
      <vt:lpstr>Слайд 1</vt:lpstr>
      <vt:lpstr>Слайд 2</vt:lpstr>
      <vt:lpstr>Слайд 3</vt:lpstr>
      <vt:lpstr>Слайд 4</vt:lpstr>
      <vt:lpstr>Тросы, шнуры, ленты, тесьма</vt:lpstr>
      <vt:lpstr>Слайд 6</vt:lpstr>
      <vt:lpstr>Детали для поездов, автомобилей и автобусов</vt:lpstr>
      <vt:lpstr>Слайд 8</vt:lpstr>
      <vt:lpstr>Станции для электричества</vt:lpstr>
      <vt:lpstr>Слайд 10</vt:lpstr>
      <vt:lpstr>Слайд 11</vt:lpstr>
      <vt:lpstr>Слайд 12</vt:lpstr>
      <vt:lpstr>Слайд 13</vt:lpstr>
      <vt:lpstr>Агрофирма «Ольдеевская»</vt:lpstr>
      <vt:lpstr>Слайд 15</vt:lpstr>
      <vt:lpstr>Слайд 16</vt:lpstr>
      <vt:lpstr>Агрохолдинг «Юрма»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Уткина Анна Сергеевна</dc:creator>
  <cp:lastModifiedBy>anna206</cp:lastModifiedBy>
  <cp:revision>3</cp:revision>
  <dcterms:created xsi:type="dcterms:W3CDTF">2022-11-16T11:03:36Z</dcterms:created>
  <dcterms:modified xsi:type="dcterms:W3CDTF">2022-11-16T11:31:44Z</dcterms:modified>
</cp:coreProperties>
</file>