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905"/>
            <a:ext cx="87489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692696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4 «Аленушка»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1640" y="2348880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 и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чистоговорки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мнемотаблицах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3968" y="4077072"/>
            <a:ext cx="4644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Каримкина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Н.Г.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96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адик\Desktop\мнемотаблицы\17379138934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9587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адик\Desktop\мнемотаблицы\173791389349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919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адик\Desktop\мнемотаблицы\173791389349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20472" cy="6615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Садик\Desktop\мнемотаблицы\1737913893475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Садик\Desktop\мнемотаблицы\1737913893469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381000"/>
            <a:ext cx="11430000" cy="76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54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адик\Desktop\мнемотаблицы\173791389347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68952" cy="6426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37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905"/>
            <a:ext cx="87489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620688"/>
            <a:ext cx="828092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представляет собой мнемотехника?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Мнемотехника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 дословном переводе с греческого языка означает «искусство запоминания». Это определенная система приемов и методов, действие которых направленно на максимально эффективное сохранение, воспроизведение и запоминание получаемого материала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преимущества </a:t>
            </a:r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endParaRPr lang="ru-RU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данной технологии позволяет значительно облегчить процесс обучения малышей дошкольного возраста и максимально ускорить темпы развития детской связной речи.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тому, что в процессе изучения применяются красочные зрительные схемы, малыши учатся строить грамматически правильные, логически завершенные, последовательные и точные тексты, насыщенные разнообразными уточняющими деталями.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037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20905"/>
            <a:ext cx="874897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620688"/>
            <a:ext cx="828092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использования </a:t>
            </a:r>
            <a:r>
              <a:rPr lang="ru-RU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обучения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мнемотехника относится к числу простых в использовании, легких, удобных и высокоэффективных приемов для развития связной детской речи, ускоренного запоминания материала, которые реализуются посредством схематических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графических изображений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всего, в случае использования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развития связной речи дошкольников в детских дошкольных учреждениях применяется следующая схема: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детям карточки с яркими и красочными картинками, обозначающими определенное словосочетание, либо же предложение.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Следующий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– изучение так называемых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мнемодорожек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Это серия картинок, состоящих примерно из четырех изображений, при помощи которых ребенок сможет рассказать несложную историю.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Наиболее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 этап – применение непосредственно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мнемотаблицы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обучению связной речи дошкольников. Благодаря этому методу дети дошкольного возраста учатся воспроизводить уже более длинные и сложные истории и рассказы.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14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адик\Desktop\мнемотаблицы\17379138935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2789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38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адик\Desktop\мнемотаблицы\173791389352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22" y="1052736"/>
            <a:ext cx="8539203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281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адик\Desktop\мнемотаблицы\17379138935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25903" cy="50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05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адик\Desktop\мнемотаблицы\17379138935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9" y="260648"/>
            <a:ext cx="8851631" cy="269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адик\Desktop\мнемотаблицы\173791389350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56992"/>
            <a:ext cx="872754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27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адик\Desktop\мнемотаблицы\173791389350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522272" cy="2612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Садик\Desktop\мнемотаблицы\173791389350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4" y="3365657"/>
            <a:ext cx="8892584" cy="261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4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адик\Desktop\мнемотаблицы\173791389348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508437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487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255</Words>
  <Application>Microsoft Office PowerPoint</Application>
  <PresentationFormat>Экран (4:3)</PresentationFormat>
  <Paragraphs>19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Садик</dc:creator>
  <cp:lastModifiedBy>Садик</cp:lastModifiedBy>
  <cp:revision>8</cp:revision>
  <dcterms:created xsi:type="dcterms:W3CDTF">2025-01-27T05:26:31Z</dcterms:created>
  <dcterms:modified xsi:type="dcterms:W3CDTF">2025-01-27T06:37:14Z</dcterms:modified>
</cp:coreProperties>
</file>