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75" r:id="rId3"/>
    <p:sldId id="270" r:id="rId4"/>
    <p:sldId id="283" r:id="rId5"/>
    <p:sldId id="276" r:id="rId6"/>
    <p:sldId id="278" r:id="rId7"/>
    <p:sldId id="282" r:id="rId8"/>
    <p:sldId id="277" r:id="rId9"/>
    <p:sldId id="284" r:id="rId10"/>
    <p:sldId id="269" r:id="rId11"/>
    <p:sldId id="27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5850B-C0B5-47F1-8646-22F4FE59EA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C6DC7-B5CE-4034-B17E-B3D9047BBBC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08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C8C33-7242-4721-8A82-F6D1A31317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9FD50-8387-493C-AA3A-6C21EC536F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68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9036D-1069-47D9-BF4D-03159E167FE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7B02D-F838-4F7F-AEC1-D983440347E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964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0B9E7-F34D-4CEF-9088-2EE560930F6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70CA5-F54D-4DA7-923C-FC53B6ACFDC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141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3335D-F61C-4EBA-8F44-D0984256F63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D90D4-6629-4FA7-B16A-1541674C61A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028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82D48-B6D5-437B-B9C7-493DFD4C39B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95F1-F724-4544-9D5A-F26DA7AEC43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91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6B4D3-3188-418D-BFDE-5E3ED747614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98513-3DE0-44CD-ABF2-02673F05A2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1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3F0F-F3D3-43AB-BB3D-7FF1900AEFB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70B6B-000A-4E0A-A14A-9407071BC1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658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B1574-60E8-4F0D-B77B-CBF99E9E442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B1248-BFED-4095-AB7B-9EA1026EDBA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431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D3383-C6AF-4F55-A07B-DF78B3E2C0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AB038-F728-4ABC-AECF-6EFCF1DFF9F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94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D306-AA41-48CC-A124-018FB8851A4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A6348-11EE-49E8-9393-B4D8B359FE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85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CB76F69-CA23-4455-8B7C-E623361EA4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0C374CB-42A3-43A9-B20C-DAC0DAB861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761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12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27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l="24689" r="23651" b="40961"/>
          <a:stretch>
            <a:fillRect/>
          </a:stretch>
        </p:blipFill>
        <p:spPr bwMode="auto">
          <a:xfrm>
            <a:off x="0" y="0"/>
            <a:ext cx="395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26" descr="п"/>
          <p:cNvPicPr>
            <a:picLocks noChangeAspect="1" noChangeArrowheads="1"/>
          </p:cNvPicPr>
          <p:nvPr/>
        </p:nvPicPr>
        <p:blipFill>
          <a:blip r:embed="rId3" cstate="print">
            <a:lum contrast="-12000"/>
          </a:blip>
          <a:srcRect l="23651" t="40930" r="24689"/>
          <a:stretch>
            <a:fillRect/>
          </a:stretch>
        </p:blipFill>
        <p:spPr bwMode="auto">
          <a:xfrm>
            <a:off x="8748713" y="0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24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t="22408" b="24689"/>
          <a:stretch>
            <a:fillRect/>
          </a:stretch>
        </p:blipFill>
        <p:spPr bwMode="auto">
          <a:xfrm>
            <a:off x="0" y="6453188"/>
            <a:ext cx="91440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25" descr="п"/>
          <p:cNvPicPr>
            <a:picLocks noChangeAspect="1" noChangeArrowheads="1"/>
          </p:cNvPicPr>
          <p:nvPr/>
        </p:nvPicPr>
        <p:blipFill>
          <a:blip r:embed="rId5" cstate="print">
            <a:lum contrast="-12000"/>
          </a:blip>
          <a:srcRect t="24689" b="22408"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39552" y="185934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9" y="478484"/>
            <a:ext cx="2493862" cy="18703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577" y="2348880"/>
            <a:ext cx="7344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теми: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Манăн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пит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пĕлес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килет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Л.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Сачковăн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Шăпăрлан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тата Н.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Носовăн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«Незнайка»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хайлавĕсем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тăрăх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хатĕрленĕ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урок)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11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80926"/>
          </a:xfrm>
        </p:spPr>
        <p:txBody>
          <a:bodyPr/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Хайлаври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ĕçсен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йĕрки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1)Ирхине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ыйхăран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хĕвел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шевли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вăратать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Лявуçпа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Кулюкка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чăхсен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тĕнчинче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Чăхсем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выраççĕ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Автансем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çăлла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чăмтараççĕ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Эсремет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çумне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сăнчăрласа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лартать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Вупăр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хĕвеле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çиме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пуçлать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Кулюкка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Шевле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усал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вăйсене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çĕнтереççĕ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Picture 27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l="24689" r="23651" b="40961"/>
          <a:stretch>
            <a:fillRect/>
          </a:stretch>
        </p:blipFill>
        <p:spPr bwMode="auto">
          <a:xfrm>
            <a:off x="0" y="0"/>
            <a:ext cx="395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п"/>
          <p:cNvPicPr>
            <a:picLocks noChangeAspect="1" noChangeArrowheads="1"/>
          </p:cNvPicPr>
          <p:nvPr/>
        </p:nvPicPr>
        <p:blipFill>
          <a:blip r:embed="rId3" cstate="print">
            <a:lum contrast="-12000"/>
          </a:blip>
          <a:srcRect l="23651" t="40930" r="24689"/>
          <a:stretch>
            <a:fillRect/>
          </a:stretch>
        </p:blipFill>
        <p:spPr bwMode="auto">
          <a:xfrm>
            <a:off x="8748713" y="0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5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t="24689" b="22408"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5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t="24689" b="22408"/>
          <a:stretch>
            <a:fillRect/>
          </a:stretch>
        </p:blipFill>
        <p:spPr bwMode="auto">
          <a:xfrm flipV="1">
            <a:off x="152400" y="6500833"/>
            <a:ext cx="9144000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209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27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l="24689" r="23651" b="40961"/>
          <a:stretch>
            <a:fillRect/>
          </a:stretch>
        </p:blipFill>
        <p:spPr bwMode="auto">
          <a:xfrm>
            <a:off x="0" y="0"/>
            <a:ext cx="395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26" descr="п"/>
          <p:cNvPicPr>
            <a:picLocks noChangeAspect="1" noChangeArrowheads="1"/>
          </p:cNvPicPr>
          <p:nvPr/>
        </p:nvPicPr>
        <p:blipFill>
          <a:blip r:embed="rId3" cstate="print">
            <a:lum contrast="-12000"/>
          </a:blip>
          <a:srcRect l="23651" t="40930" r="24689"/>
          <a:stretch>
            <a:fillRect/>
          </a:stretch>
        </p:blipFill>
        <p:spPr bwMode="auto">
          <a:xfrm>
            <a:off x="8748713" y="0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24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t="22408" b="24689"/>
          <a:stretch>
            <a:fillRect/>
          </a:stretch>
        </p:blipFill>
        <p:spPr bwMode="auto">
          <a:xfrm>
            <a:off x="0" y="6453188"/>
            <a:ext cx="91440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25" descr="п"/>
          <p:cNvPicPr>
            <a:picLocks noChangeAspect="1" noChangeArrowheads="1"/>
          </p:cNvPicPr>
          <p:nvPr/>
        </p:nvPicPr>
        <p:blipFill>
          <a:blip r:embed="rId5" cstate="print">
            <a:lum contrast="-12000"/>
          </a:blip>
          <a:srcRect t="24689" b="22408"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39552" y="1859340"/>
            <a:ext cx="79208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04812"/>
            <a:ext cx="4680520" cy="6048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419479"/>
            <a:ext cx="1584424" cy="21104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13" y="548680"/>
            <a:ext cx="1905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4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Лявуç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ирхине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тăрать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автанпа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çапăçса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Юлташсăр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тымарсăр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йывăс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тесе пуль,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вăл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чăпар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чăхпа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Кулюккапа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питĕ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туслă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Кулюккапа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картишĕнче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кунĕпех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вылятпăр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Тĕнче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мĕнле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пуçланса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кайнине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пĕлес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тытать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Вĕреннине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çĕклесе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çӳрес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çук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Кулюкка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чăхсен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тĕнчине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каять.Унта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çăмартасене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ĕмĕр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пурăн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ĕмĕр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вĕрен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Ĕçлемесĕр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нимĕн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пулмасть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чăхсем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выраççĕ.Кунта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патшапа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çапăçать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Автансем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пусса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çăла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чăмтараççĕ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Юлташпа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вăйсăрри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вăйлă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шутларĕ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пулмалла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Кулюкка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хыççăн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çĕр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шăтăкне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чăмать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Унта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вулканра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вут-çулăм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кĕрлесе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çунать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Эсремет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чĕлĕм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туртса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ларать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Вăл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çут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тĕнчене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юратмасть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Хĕвел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çутă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тĕнчене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тытса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тăрать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тенине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лайăх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пĕлет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çавăнпа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хĕвеле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тĕп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тăвасшăн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Пĕрлĕхре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вăй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теççĕ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Лявуç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Кулюкка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Шевле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вăйсене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çĕнтереççĕ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Вĕсем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ырă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ĕç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тăваççĕ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çавăнпа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Ырри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усала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çĕнтеретех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тени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тĕрĕсех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7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l="24689" r="23651" b="40961"/>
          <a:stretch>
            <a:fillRect/>
          </a:stretch>
        </p:blipFill>
        <p:spPr bwMode="auto">
          <a:xfrm>
            <a:off x="0" y="0"/>
            <a:ext cx="395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6" descr="п"/>
          <p:cNvPicPr>
            <a:picLocks noChangeAspect="1" noChangeArrowheads="1"/>
          </p:cNvPicPr>
          <p:nvPr/>
        </p:nvPicPr>
        <p:blipFill>
          <a:blip r:embed="rId3" cstate="print">
            <a:lum contrast="-12000"/>
          </a:blip>
          <a:srcRect l="23651" t="40930" r="24689"/>
          <a:stretch>
            <a:fillRect/>
          </a:stretch>
        </p:blipFill>
        <p:spPr bwMode="auto">
          <a:xfrm>
            <a:off x="8748713" y="0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5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t="24689" b="22408"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4" descr="п"/>
          <p:cNvPicPr>
            <a:picLocks noChangeAspect="1" noChangeArrowheads="1"/>
          </p:cNvPicPr>
          <p:nvPr/>
        </p:nvPicPr>
        <p:blipFill>
          <a:blip r:embed="rId5" cstate="print">
            <a:lum contrast="-12000"/>
          </a:blip>
          <a:srcRect t="22408" b="24689"/>
          <a:stretch>
            <a:fillRect/>
          </a:stretch>
        </p:blipFill>
        <p:spPr bwMode="auto">
          <a:xfrm>
            <a:off x="0" y="6453188"/>
            <a:ext cx="91440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905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ăнарсем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723305"/>
              </p:ext>
            </p:extLst>
          </p:nvPr>
        </p:nvGraphicFramePr>
        <p:xfrm>
          <a:off x="457200" y="1600200"/>
          <a:ext cx="8229600" cy="4195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16632"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32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Ыррисем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28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Усаллисем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5166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63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6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1663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63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63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63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5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t="24689" b="22408"/>
          <a:stretch>
            <a:fillRect/>
          </a:stretch>
        </p:blipFill>
        <p:spPr bwMode="auto">
          <a:xfrm flipV="1">
            <a:off x="152400" y="6500833"/>
            <a:ext cx="9144000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5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t="24689" b="22408"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6" descr="п"/>
          <p:cNvPicPr>
            <a:picLocks noChangeAspect="1" noChangeArrowheads="1"/>
          </p:cNvPicPr>
          <p:nvPr/>
        </p:nvPicPr>
        <p:blipFill>
          <a:blip r:embed="rId3" cstate="print">
            <a:lum contrast="-12000"/>
          </a:blip>
          <a:srcRect l="23651" t="40930" r="24689"/>
          <a:stretch>
            <a:fillRect/>
          </a:stretch>
        </p:blipFill>
        <p:spPr bwMode="auto">
          <a:xfrm>
            <a:off x="8748713" y="0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7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l="24689" r="23651" b="40961"/>
          <a:stretch>
            <a:fillRect/>
          </a:stretch>
        </p:blipFill>
        <p:spPr bwMode="auto">
          <a:xfrm>
            <a:off x="0" y="0"/>
            <a:ext cx="395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32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latin typeface="Times New Roman"/>
                <a:ea typeface="Calibri"/>
              </a:rPr>
              <a:t>Тĕнче</a:t>
            </a:r>
            <a:r>
              <a:rPr lang="ru-RU" b="1" dirty="0">
                <a:latin typeface="Times New Roman"/>
                <a:ea typeface="Calibri"/>
              </a:rPr>
              <a:t> </a:t>
            </a:r>
            <a:r>
              <a:rPr lang="ru-RU" b="1" dirty="0" err="1">
                <a:latin typeface="Times New Roman"/>
                <a:ea typeface="Calibri"/>
              </a:rPr>
              <a:t>мĕнле</a:t>
            </a:r>
            <a:r>
              <a:rPr lang="ru-RU" b="1" dirty="0">
                <a:latin typeface="Times New Roman"/>
                <a:ea typeface="Calibri"/>
              </a:rPr>
              <a:t> </a:t>
            </a:r>
            <a:r>
              <a:rPr lang="ru-RU" b="1" dirty="0" err="1">
                <a:latin typeface="Times New Roman"/>
                <a:ea typeface="Calibri"/>
              </a:rPr>
              <a:t>пулса</a:t>
            </a:r>
            <a:r>
              <a:rPr lang="ru-RU" b="1" dirty="0">
                <a:latin typeface="Times New Roman"/>
                <a:ea typeface="Calibri"/>
              </a:rPr>
              <a:t> </a:t>
            </a:r>
            <a:r>
              <a:rPr lang="ru-RU" b="1" dirty="0" err="1">
                <a:latin typeface="Times New Roman"/>
                <a:ea typeface="Calibri"/>
              </a:rPr>
              <a:t>кайнă</a:t>
            </a:r>
            <a:r>
              <a:rPr lang="ru-RU" dirty="0">
                <a:latin typeface="Times New Roman"/>
                <a:ea typeface="Calibri"/>
              </a:rPr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</a:rPr>
              <a:t>Кам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</a:rPr>
              <a:t>хуравлать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 </a:t>
            </a:r>
            <a:r>
              <a:rPr lang="ru-RU" sz="2400" b="1" dirty="0" err="1" smtClean="0">
                <a:latin typeface="Times New Roman" pitchFamily="18" charset="0"/>
                <a:cs typeface="Miriam Fixed" panose="020B0509050101010101" pitchFamily="49" charset="-79"/>
              </a:rPr>
              <a:t>Кулюкка</a:t>
            </a: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Miriam Fixed" panose="020B0509050101010101" pitchFamily="49" charset="-79"/>
              </a:rPr>
              <a:t>асламăшĕ</a:t>
            </a:r>
            <a:endParaRPr lang="ru-RU" sz="2400" b="1" dirty="0" smtClean="0">
              <a:latin typeface="Times New Roman" pitchFamily="18" charset="0"/>
              <a:cs typeface="Miriam Fixed" panose="020B0509050101010101" pitchFamily="49" charset="-79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 </a:t>
            </a:r>
            <a:r>
              <a:rPr lang="ru-RU" sz="2400" b="1" dirty="0" err="1" smtClean="0">
                <a:latin typeface="Times New Roman" pitchFamily="18" charset="0"/>
                <a:cs typeface="Miriam Fixed" panose="020B0509050101010101" pitchFamily="49" charset="-79"/>
              </a:rPr>
              <a:t>çăмартасем</a:t>
            </a: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 профессор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 </a:t>
            </a:r>
            <a:r>
              <a:rPr lang="ru-RU" sz="2400" b="1" dirty="0" err="1" smtClean="0">
                <a:latin typeface="Times New Roman" pitchFamily="18" charset="0"/>
                <a:cs typeface="Miriam Fixed" panose="020B0509050101010101" pitchFamily="49" charset="-79"/>
              </a:rPr>
              <a:t>автан</a:t>
            </a: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 </a:t>
            </a:r>
            <a:r>
              <a:rPr lang="ru-RU" sz="2400" b="1" dirty="0" err="1" smtClean="0">
                <a:latin typeface="Times New Roman" pitchFamily="18" charset="0"/>
                <a:cs typeface="Miriam Fixed" panose="020B0509050101010101" pitchFamily="49" charset="-79"/>
              </a:rPr>
              <a:t>эсремет</a:t>
            </a: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 </a:t>
            </a:r>
            <a:r>
              <a:rPr lang="ru-RU" sz="2400" b="1" dirty="0" err="1" smtClean="0">
                <a:latin typeface="Times New Roman" pitchFamily="18" charset="0"/>
                <a:cs typeface="Miriam Fixed" panose="020B0509050101010101" pitchFamily="49" charset="-79"/>
              </a:rPr>
              <a:t>кăвак</a:t>
            </a: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Miriam Fixed" panose="020B0509050101010101" pitchFamily="49" charset="-79"/>
              </a:rPr>
              <a:t>шапа</a:t>
            </a: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 </a:t>
            </a:r>
            <a:r>
              <a:rPr lang="ru-RU" sz="2400" b="1" dirty="0" err="1" smtClean="0">
                <a:latin typeface="Times New Roman" pitchFamily="18" charset="0"/>
                <a:cs typeface="Miriam Fixed" panose="020B0509050101010101" pitchFamily="49" charset="-79"/>
              </a:rPr>
              <a:t>шевле</a:t>
            </a: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Miriam Fixed" panose="020B0509050101010101" pitchFamily="49" charset="-79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Miriam Fixed" panose="020B0509050101010101" pitchFamily="49" charset="-79"/>
              </a:rPr>
              <a:t>Лявуç</a:t>
            </a:r>
            <a:endParaRPr lang="ru-RU" sz="2400" b="1" dirty="0" smtClean="0">
              <a:latin typeface="Times New Roman" pitchFamily="18" charset="0"/>
              <a:cs typeface="Miriam Fixed" panose="020B0509050101010101" pitchFamily="49" charset="-79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716016" y="2276872"/>
            <a:ext cx="4042792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3928" y="404664"/>
            <a:ext cx="483487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</a:rPr>
              <a:t>Мĕнле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</a:rPr>
              <a:t>хурав</a:t>
            </a:r>
            <a:endParaRPr lang="ru-RU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мая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çăмартаран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çăмартаран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çăмарта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чăхран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пулнă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автанран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эсреметрен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шывран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хĕвелтен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7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l="24689" r="23651" b="40961"/>
          <a:stretch>
            <a:fillRect/>
          </a:stretch>
        </p:blipFill>
        <p:spPr bwMode="auto">
          <a:xfrm>
            <a:off x="0" y="0"/>
            <a:ext cx="395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6" descr="п"/>
          <p:cNvPicPr>
            <a:picLocks noChangeAspect="1" noChangeArrowheads="1"/>
          </p:cNvPicPr>
          <p:nvPr/>
        </p:nvPicPr>
        <p:blipFill>
          <a:blip r:embed="rId3" cstate="print">
            <a:lum contrast="-12000"/>
          </a:blip>
          <a:srcRect l="23651" t="40930" r="24689"/>
          <a:stretch>
            <a:fillRect/>
          </a:stretch>
        </p:blipFill>
        <p:spPr bwMode="auto">
          <a:xfrm>
            <a:off x="8748713" y="0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5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t="24689" b="22408"/>
          <a:stretch>
            <a:fillRect/>
          </a:stretch>
        </p:blipFill>
        <p:spPr bwMode="auto">
          <a:xfrm flipV="1">
            <a:off x="152400" y="6500833"/>
            <a:ext cx="9144000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5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t="24689" b="22408"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20688"/>
            <a:ext cx="9143999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26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ru-RU" sz="2800" b="1" dirty="0"/>
              <a:t> </a:t>
            </a:r>
            <a:r>
              <a:rPr lang="ru-RU" b="1" dirty="0" err="1"/>
              <a:t>Юлташсăр</a:t>
            </a:r>
            <a:r>
              <a:rPr lang="ru-RU" b="1" dirty="0"/>
              <a:t> </a:t>
            </a:r>
            <a:r>
              <a:rPr lang="ru-RU" b="1" dirty="0" err="1"/>
              <a:t>çын</a:t>
            </a:r>
            <a:r>
              <a:rPr lang="ru-RU" b="1" dirty="0"/>
              <a:t> - </a:t>
            </a:r>
            <a:r>
              <a:rPr lang="ru-RU" b="1" dirty="0" err="1"/>
              <a:t>тымарсăр</a:t>
            </a:r>
            <a:r>
              <a:rPr lang="ru-RU" b="1" dirty="0"/>
              <a:t> </a:t>
            </a:r>
            <a:r>
              <a:rPr lang="ru-RU" b="1" dirty="0" err="1"/>
              <a:t>йывăç</a:t>
            </a:r>
            <a:endParaRPr lang="ru-RU" b="1" dirty="0"/>
          </a:p>
          <a:p>
            <a:r>
              <a:rPr lang="ru-RU" b="1" dirty="0"/>
              <a:t> </a:t>
            </a:r>
            <a:r>
              <a:rPr lang="ru-RU" b="1" dirty="0" err="1"/>
              <a:t>Васкавлă</a:t>
            </a:r>
            <a:r>
              <a:rPr lang="ru-RU" b="1" dirty="0"/>
              <a:t> </a:t>
            </a:r>
            <a:r>
              <a:rPr lang="ru-RU" b="1" dirty="0" err="1"/>
              <a:t>ĕç</a:t>
            </a:r>
            <a:r>
              <a:rPr lang="ru-RU" b="1" dirty="0"/>
              <a:t> – </a:t>
            </a:r>
            <a:r>
              <a:rPr lang="ru-RU" b="1" dirty="0" err="1"/>
              <a:t>ик</a:t>
            </a:r>
            <a:r>
              <a:rPr lang="ru-RU" b="1" dirty="0"/>
              <a:t> </a:t>
            </a:r>
            <a:r>
              <a:rPr lang="ru-RU" b="1" dirty="0" err="1"/>
              <a:t>хут</a:t>
            </a:r>
            <a:r>
              <a:rPr lang="ru-RU" b="1" dirty="0"/>
              <a:t> </a:t>
            </a:r>
            <a:r>
              <a:rPr lang="ru-RU" b="1" dirty="0" err="1"/>
              <a:t>ĕç</a:t>
            </a:r>
            <a:endParaRPr lang="ru-RU" b="1" dirty="0"/>
          </a:p>
          <a:p>
            <a:r>
              <a:rPr lang="ru-RU" b="1" dirty="0" err="1"/>
              <a:t>Вĕреннине</a:t>
            </a:r>
            <a:r>
              <a:rPr lang="ru-RU" b="1" dirty="0"/>
              <a:t> </a:t>
            </a:r>
            <a:r>
              <a:rPr lang="ru-RU" b="1" dirty="0" err="1"/>
              <a:t>çĕклесе</a:t>
            </a:r>
            <a:r>
              <a:rPr lang="ru-RU" b="1" dirty="0"/>
              <a:t> </a:t>
            </a:r>
            <a:r>
              <a:rPr lang="ru-RU" b="1" dirty="0" err="1"/>
              <a:t>çӳрес</a:t>
            </a:r>
            <a:r>
              <a:rPr lang="ru-RU" b="1" dirty="0"/>
              <a:t> </a:t>
            </a:r>
            <a:r>
              <a:rPr lang="ru-RU" b="1" dirty="0" err="1"/>
              <a:t>çук</a:t>
            </a:r>
            <a:endParaRPr lang="ru-RU" b="1" dirty="0"/>
          </a:p>
          <a:p>
            <a:r>
              <a:rPr lang="ru-RU" b="1" dirty="0" err="1"/>
              <a:t>Уй</a:t>
            </a:r>
            <a:r>
              <a:rPr lang="ru-RU" b="1" dirty="0"/>
              <a:t> </a:t>
            </a:r>
            <a:r>
              <a:rPr lang="ru-RU" b="1" dirty="0" err="1"/>
              <a:t>куçлă</a:t>
            </a:r>
            <a:r>
              <a:rPr lang="ru-RU" b="1" dirty="0"/>
              <a:t>, </a:t>
            </a:r>
            <a:r>
              <a:rPr lang="ru-RU" b="1" dirty="0" err="1"/>
              <a:t>вăрман</a:t>
            </a:r>
            <a:r>
              <a:rPr lang="ru-RU" b="1" dirty="0"/>
              <a:t> </a:t>
            </a:r>
            <a:r>
              <a:rPr lang="ru-RU" b="1" dirty="0" err="1"/>
              <a:t>хăлхаллă</a:t>
            </a:r>
            <a:endParaRPr lang="ru-RU" b="1" dirty="0"/>
          </a:p>
          <a:p>
            <a:r>
              <a:rPr lang="ru-RU" b="1" dirty="0"/>
              <a:t> </a:t>
            </a:r>
            <a:r>
              <a:rPr lang="ru-RU" b="1" dirty="0" err="1"/>
              <a:t>Ĕмĕр</a:t>
            </a:r>
            <a:r>
              <a:rPr lang="ru-RU" b="1" dirty="0"/>
              <a:t> </a:t>
            </a:r>
            <a:r>
              <a:rPr lang="ru-RU" b="1" dirty="0" err="1"/>
              <a:t>пурăн</a:t>
            </a:r>
            <a:r>
              <a:rPr lang="ru-RU" b="1" dirty="0"/>
              <a:t>, </a:t>
            </a:r>
            <a:r>
              <a:rPr lang="ru-RU" b="1" dirty="0" err="1"/>
              <a:t>ĕмĕр</a:t>
            </a:r>
            <a:r>
              <a:rPr lang="ru-RU" b="1" dirty="0"/>
              <a:t> </a:t>
            </a:r>
            <a:r>
              <a:rPr lang="ru-RU" b="1" dirty="0" err="1"/>
              <a:t>вĕрен</a:t>
            </a:r>
            <a:endParaRPr lang="ru-RU" b="1" dirty="0"/>
          </a:p>
          <a:p>
            <a:r>
              <a:rPr lang="ru-RU" b="1" dirty="0"/>
              <a:t> </a:t>
            </a:r>
            <a:r>
              <a:rPr lang="ru-RU" b="1" dirty="0" err="1"/>
              <a:t>Ĕçлемесĕр</a:t>
            </a:r>
            <a:r>
              <a:rPr lang="ru-RU" b="1" dirty="0"/>
              <a:t> </a:t>
            </a:r>
            <a:r>
              <a:rPr lang="ru-RU" b="1" dirty="0" err="1"/>
              <a:t>нимĕн</a:t>
            </a:r>
            <a:r>
              <a:rPr lang="ru-RU" b="1" dirty="0"/>
              <a:t> те </a:t>
            </a:r>
            <a:r>
              <a:rPr lang="ru-RU" b="1" dirty="0" err="1"/>
              <a:t>пулмасть</a:t>
            </a:r>
            <a:endParaRPr lang="ru-RU" b="1" dirty="0"/>
          </a:p>
          <a:p>
            <a:r>
              <a:rPr lang="ru-RU" b="1" dirty="0"/>
              <a:t> </a:t>
            </a:r>
            <a:r>
              <a:rPr lang="ru-RU" b="1" dirty="0" err="1"/>
              <a:t>Юлташпа</a:t>
            </a:r>
            <a:r>
              <a:rPr lang="ru-RU" b="1" dirty="0"/>
              <a:t> </a:t>
            </a:r>
            <a:r>
              <a:rPr lang="ru-RU" b="1" dirty="0" err="1"/>
              <a:t>вăйсăрри</a:t>
            </a:r>
            <a:r>
              <a:rPr lang="ru-RU" b="1" dirty="0"/>
              <a:t> те </a:t>
            </a:r>
            <a:r>
              <a:rPr lang="ru-RU" b="1" dirty="0" err="1"/>
              <a:t>вăйлă</a:t>
            </a:r>
            <a:endParaRPr lang="ru-RU" b="1" dirty="0"/>
          </a:p>
          <a:p>
            <a:r>
              <a:rPr lang="ru-RU" b="1" dirty="0"/>
              <a:t> </a:t>
            </a:r>
            <a:r>
              <a:rPr lang="ru-RU" b="1" dirty="0" err="1"/>
              <a:t>Пĕрлĕхре</a:t>
            </a:r>
            <a:r>
              <a:rPr lang="ru-RU" b="1" dirty="0"/>
              <a:t> </a:t>
            </a:r>
            <a:r>
              <a:rPr lang="ru-RU" b="1" dirty="0" err="1"/>
              <a:t>вăй</a:t>
            </a:r>
            <a:endParaRPr lang="ru-RU" b="1" dirty="0"/>
          </a:p>
          <a:p>
            <a:r>
              <a:rPr lang="ru-RU" b="1" dirty="0"/>
              <a:t> </a:t>
            </a:r>
            <a:r>
              <a:rPr lang="ru-RU" b="1" dirty="0" err="1"/>
              <a:t>Ырри</a:t>
            </a:r>
            <a:r>
              <a:rPr lang="ru-RU" b="1" dirty="0"/>
              <a:t> </a:t>
            </a:r>
            <a:r>
              <a:rPr lang="ru-RU" b="1" dirty="0" err="1"/>
              <a:t>усала</a:t>
            </a:r>
            <a:r>
              <a:rPr lang="ru-RU" b="1" dirty="0"/>
              <a:t> </a:t>
            </a:r>
            <a:r>
              <a:rPr lang="ru-RU" b="1" dirty="0" err="1"/>
              <a:t>çĕнтеретех</a:t>
            </a:r>
            <a:endParaRPr lang="ru-RU" b="1" dirty="0"/>
          </a:p>
          <a:p>
            <a:endParaRPr lang="ru-RU" dirty="0"/>
          </a:p>
        </p:txBody>
      </p:sp>
      <p:pic>
        <p:nvPicPr>
          <p:cNvPr id="4" name="Picture 26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l="23651" t="40930" r="24689"/>
          <a:stretch>
            <a:fillRect/>
          </a:stretch>
        </p:blipFill>
        <p:spPr bwMode="auto">
          <a:xfrm>
            <a:off x="8748713" y="0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7" descr="п"/>
          <p:cNvPicPr>
            <a:picLocks noChangeAspect="1" noChangeArrowheads="1"/>
          </p:cNvPicPr>
          <p:nvPr/>
        </p:nvPicPr>
        <p:blipFill>
          <a:blip r:embed="rId3" cstate="print">
            <a:lum contrast="-12000"/>
          </a:blip>
          <a:srcRect l="24689" r="23651" b="40961"/>
          <a:stretch>
            <a:fillRect/>
          </a:stretch>
        </p:blipFill>
        <p:spPr bwMode="auto">
          <a:xfrm>
            <a:off x="0" y="0"/>
            <a:ext cx="395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5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t="24689" b="22408"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4" descr="п"/>
          <p:cNvPicPr>
            <a:picLocks noChangeAspect="1" noChangeArrowheads="1"/>
          </p:cNvPicPr>
          <p:nvPr/>
        </p:nvPicPr>
        <p:blipFill>
          <a:blip r:embed="rId5" cstate="print">
            <a:lum contrast="-12000"/>
          </a:blip>
          <a:srcRect t="22408" b="24689"/>
          <a:stretch>
            <a:fillRect/>
          </a:stretch>
        </p:blipFill>
        <p:spPr bwMode="auto">
          <a:xfrm>
            <a:off x="0" y="6453188"/>
            <a:ext cx="91440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445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Лявуçпа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Незнайка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ru-RU" sz="2800" b="1" dirty="0" smtClean="0"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endParaRPr lang="ru-RU" sz="2800" b="1" dirty="0"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Шухă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çивĕч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пурне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 те </a:t>
            </a: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пĕлме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юратакан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ачасем</a:t>
            </a:r>
            <a:endParaRPr lang="ru-RU" sz="2000" b="1" dirty="0" smtClean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Тĕрлĕ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пăтăрмаха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лекеççĕ</a:t>
            </a:r>
            <a:endParaRPr lang="ru-RU" sz="2000" b="1" dirty="0" smtClean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 err="1" smtClean="0">
                <a:latin typeface="Times New Roman"/>
                <a:ea typeface="Calibri"/>
                <a:cs typeface="Times New Roman"/>
              </a:rPr>
              <a:t>Çул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latin typeface="Times New Roman"/>
                <a:ea typeface="Calibri"/>
                <a:cs typeface="Times New Roman"/>
              </a:rPr>
              <a:t>çӳреме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latin typeface="Times New Roman"/>
                <a:ea typeface="Calibri"/>
                <a:cs typeface="Times New Roman"/>
              </a:rPr>
              <a:t>юратаççĕ</a:t>
            </a:r>
            <a:endParaRPr lang="ru-RU" sz="20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 err="1">
                <a:latin typeface="Times New Roman"/>
                <a:ea typeface="Calibri"/>
                <a:cs typeface="Times New Roman"/>
              </a:rPr>
              <a:t>Юлташĕсене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latin typeface="Times New Roman"/>
                <a:ea typeface="Calibri"/>
                <a:cs typeface="Times New Roman"/>
              </a:rPr>
              <a:t>инкекре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latin typeface="Times New Roman"/>
                <a:ea typeface="Calibri"/>
                <a:cs typeface="Times New Roman"/>
              </a:rPr>
              <a:t>пăрахса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latin typeface="Times New Roman"/>
                <a:ea typeface="Calibri"/>
                <a:cs typeface="Times New Roman"/>
              </a:rPr>
              <a:t>хăвармаççĕ</a:t>
            </a:r>
            <a:endParaRPr lang="ru-RU" sz="20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800" b="1" dirty="0" err="1">
                <a:latin typeface="Times New Roman"/>
                <a:ea typeface="Calibri"/>
                <a:cs typeface="Times New Roman"/>
              </a:rPr>
              <a:t>Хаваслă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b="1" dirty="0" err="1">
                <a:latin typeface="Times New Roman"/>
                <a:ea typeface="Calibri"/>
                <a:cs typeface="Times New Roman"/>
              </a:rPr>
              <a:t>хăюллă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 err="1">
                <a:latin typeface="Times New Roman"/>
                <a:ea typeface="Calibri"/>
                <a:cs typeface="Times New Roman"/>
              </a:rPr>
              <a:t>ачасем</a:t>
            </a:r>
            <a:endParaRPr lang="ru-RU" sz="2000" b="1" dirty="0"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ru-RU" sz="2800" b="1" dirty="0" smtClean="0">
                <a:latin typeface="Times New Roman"/>
                <a:ea typeface="Calibri"/>
              </a:rPr>
              <a:t>6. </a:t>
            </a:r>
            <a:r>
              <a:rPr lang="ru-RU" sz="2800" b="1" dirty="0" err="1" smtClean="0">
                <a:latin typeface="Times New Roman"/>
                <a:ea typeface="Calibri"/>
              </a:rPr>
              <a:t>Ялан</a:t>
            </a:r>
            <a:r>
              <a:rPr lang="ru-RU" sz="2800" b="1" dirty="0" smtClean="0">
                <a:latin typeface="Times New Roman"/>
                <a:ea typeface="Calibri"/>
              </a:rPr>
              <a:t> </a:t>
            </a:r>
            <a:r>
              <a:rPr lang="ru-RU" sz="2800" b="1" dirty="0" err="1">
                <a:latin typeface="Times New Roman"/>
                <a:ea typeface="Calibri"/>
              </a:rPr>
              <a:t>малта</a:t>
            </a:r>
            <a:r>
              <a:rPr lang="ru-RU" sz="2800" b="1" dirty="0">
                <a:latin typeface="Times New Roman"/>
                <a:ea typeface="Calibri"/>
              </a:rPr>
              <a:t> </a:t>
            </a:r>
            <a:r>
              <a:rPr lang="ru-RU" sz="2800" b="1" dirty="0" err="1">
                <a:latin typeface="Times New Roman"/>
                <a:ea typeface="Calibri"/>
              </a:rPr>
              <a:t>пыма</a:t>
            </a:r>
            <a:r>
              <a:rPr lang="ru-RU" sz="2800" b="1" dirty="0">
                <a:latin typeface="Times New Roman"/>
                <a:ea typeface="Calibri"/>
              </a:rPr>
              <a:t> </a:t>
            </a:r>
            <a:r>
              <a:rPr lang="ru-RU" sz="2800" b="1" dirty="0" err="1">
                <a:latin typeface="Times New Roman"/>
                <a:ea typeface="Calibri"/>
              </a:rPr>
              <a:t>тăрăшаççĕ</a:t>
            </a:r>
            <a:endParaRPr lang="ru-RU" sz="2800" b="1" dirty="0"/>
          </a:p>
        </p:txBody>
      </p:sp>
      <p:pic>
        <p:nvPicPr>
          <p:cNvPr id="4" name="Picture 27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l="24689" r="23651" b="40961"/>
          <a:stretch>
            <a:fillRect/>
          </a:stretch>
        </p:blipFill>
        <p:spPr bwMode="auto">
          <a:xfrm>
            <a:off x="0" y="0"/>
            <a:ext cx="395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925765" cy="24482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86" y="116631"/>
            <a:ext cx="2251700" cy="2880321"/>
          </a:xfrm>
          <a:prstGeom prst="rect">
            <a:avLst/>
          </a:prstGeom>
        </p:spPr>
      </p:pic>
      <p:pic>
        <p:nvPicPr>
          <p:cNvPr id="7" name="Picture 26" descr="п"/>
          <p:cNvPicPr>
            <a:picLocks noChangeAspect="1" noChangeArrowheads="1"/>
          </p:cNvPicPr>
          <p:nvPr/>
        </p:nvPicPr>
        <p:blipFill>
          <a:blip r:embed="rId5" cstate="print">
            <a:lum contrast="-12000"/>
          </a:blip>
          <a:srcRect l="23651" t="40930" r="24689"/>
          <a:stretch>
            <a:fillRect/>
          </a:stretch>
        </p:blipFill>
        <p:spPr bwMode="auto">
          <a:xfrm>
            <a:off x="8748713" y="0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4" descr="п"/>
          <p:cNvPicPr>
            <a:picLocks noChangeAspect="1" noChangeArrowheads="1"/>
          </p:cNvPicPr>
          <p:nvPr/>
        </p:nvPicPr>
        <p:blipFill>
          <a:blip r:embed="rId6" cstate="print">
            <a:lum contrast="-12000"/>
          </a:blip>
          <a:srcRect t="22408" b="24689"/>
          <a:stretch>
            <a:fillRect/>
          </a:stretch>
        </p:blipFill>
        <p:spPr bwMode="auto">
          <a:xfrm>
            <a:off x="0" y="6453188"/>
            <a:ext cx="91440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07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5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t="24689" b="22408"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5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t="24689" b="22408"/>
          <a:stretch>
            <a:fillRect/>
          </a:stretch>
        </p:blipFill>
        <p:spPr bwMode="auto">
          <a:xfrm flipV="1">
            <a:off x="152400" y="6500833"/>
            <a:ext cx="9144000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7" descr="п"/>
          <p:cNvPicPr>
            <a:picLocks noChangeAspect="1" noChangeArrowheads="1"/>
          </p:cNvPicPr>
          <p:nvPr/>
        </p:nvPicPr>
        <p:blipFill>
          <a:blip r:embed="rId3" cstate="print">
            <a:lum contrast="-12000"/>
          </a:blip>
          <a:srcRect l="24689" r="23651" b="40961"/>
          <a:stretch>
            <a:fillRect/>
          </a:stretch>
        </p:blipFill>
        <p:spPr bwMode="auto">
          <a:xfrm>
            <a:off x="0" y="0"/>
            <a:ext cx="395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6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l="23651" t="40930" r="24689"/>
          <a:stretch>
            <a:fillRect/>
          </a:stretch>
        </p:blipFill>
        <p:spPr bwMode="auto">
          <a:xfrm>
            <a:off x="8748713" y="0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Килти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ĕç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Шăпăрлан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хайлав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содержанийĕ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тăрăх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ӳкерчĕк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тумалла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Ăс-хакăл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çинчен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калакан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ваттисен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сăмахĕсене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тупмалла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Манăн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пĕлес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килет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хайлав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çырмалла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16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9" y="908720"/>
            <a:ext cx="6480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Тепре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тĕл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пуличчен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3" name="Picture 27" descr="п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 l="24689" r="23651" b="40961"/>
          <a:stretch>
            <a:fillRect/>
          </a:stretch>
        </p:blipFill>
        <p:spPr bwMode="auto">
          <a:xfrm>
            <a:off x="0" y="0"/>
            <a:ext cx="395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6" descr="п"/>
          <p:cNvPicPr>
            <a:picLocks noChangeAspect="1" noChangeArrowheads="1"/>
          </p:cNvPicPr>
          <p:nvPr/>
        </p:nvPicPr>
        <p:blipFill>
          <a:blip r:embed="rId3" cstate="print">
            <a:lum contrast="-12000"/>
          </a:blip>
          <a:srcRect l="23651" t="40930" r="24689"/>
          <a:stretch>
            <a:fillRect/>
          </a:stretch>
        </p:blipFill>
        <p:spPr bwMode="auto">
          <a:xfrm>
            <a:off x="8748713" y="0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5" descr="п"/>
          <p:cNvPicPr>
            <a:picLocks noChangeAspect="1" noChangeArrowheads="1"/>
          </p:cNvPicPr>
          <p:nvPr/>
        </p:nvPicPr>
        <p:blipFill>
          <a:blip r:embed="rId4" cstate="print">
            <a:lum contrast="-12000"/>
          </a:blip>
          <a:srcRect t="24689" b="22408"/>
          <a:stretch>
            <a:fillRect/>
          </a:stretch>
        </p:blipFill>
        <p:spPr bwMode="auto">
          <a:xfrm>
            <a:off x="0" y="0"/>
            <a:ext cx="9144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4" descr="п"/>
          <p:cNvPicPr>
            <a:picLocks noChangeAspect="1" noChangeArrowheads="1"/>
          </p:cNvPicPr>
          <p:nvPr/>
        </p:nvPicPr>
        <p:blipFill>
          <a:blip r:embed="rId5" cstate="print">
            <a:lum contrast="-12000"/>
          </a:blip>
          <a:srcRect t="22408" b="24689"/>
          <a:stretch>
            <a:fillRect/>
          </a:stretch>
        </p:blipFill>
        <p:spPr bwMode="auto">
          <a:xfrm>
            <a:off x="0" y="6453188"/>
            <a:ext cx="91440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J:\Непоседа\солнце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570" y="307458"/>
            <a:ext cx="3792686" cy="339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2663046"/>
            <a:ext cx="2962107" cy="376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1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FD0C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</TotalTime>
  <Words>400</Words>
  <Application>Microsoft Office PowerPoint</Application>
  <PresentationFormat>Экран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1_Тема Office</vt:lpstr>
      <vt:lpstr>Презентация PowerPoint</vt:lpstr>
      <vt:lpstr>Хайлаври ĕçсен йĕрки </vt:lpstr>
      <vt:lpstr>Презентация PowerPoint</vt:lpstr>
      <vt:lpstr>Презентация PowerPoint</vt:lpstr>
      <vt:lpstr>Сăнарсем</vt:lpstr>
      <vt:lpstr>Тĕнче мĕнле пулса кайнă?</vt:lpstr>
      <vt:lpstr>Презентация PowerPoint</vt:lpstr>
      <vt:lpstr>Презентация PowerPoint</vt:lpstr>
      <vt:lpstr>  Лявуçпа  Незнайка</vt:lpstr>
      <vt:lpstr>Килти ĕç: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</dc:creator>
  <cp:lastModifiedBy>A</cp:lastModifiedBy>
  <cp:revision>50</cp:revision>
  <dcterms:created xsi:type="dcterms:W3CDTF">2014-02-06T14:54:38Z</dcterms:created>
  <dcterms:modified xsi:type="dcterms:W3CDTF">2015-02-15T12:12:33Z</dcterms:modified>
</cp:coreProperties>
</file>