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</p:sldMasterIdLst>
  <p:notesMasterIdLst>
    <p:notesMasterId r:id="rId30"/>
  </p:notesMasterIdLst>
  <p:sldIdLst>
    <p:sldId id="256" r:id="rId9"/>
    <p:sldId id="279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7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8" r:id="rId27"/>
    <p:sldId id="276" r:id="rId28"/>
    <p:sldId id="277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457" autoAdjust="0"/>
  </p:normalViewPr>
  <p:slideViewPr>
    <p:cSldViewPr>
      <p:cViewPr varScale="1">
        <p:scale>
          <a:sx n="60" d="100"/>
          <a:sy n="60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E8D49-4521-4630-96F0-C38BA18597F8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088CF-22A1-4FA1-B468-8615D0EC92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19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088CF-22A1-4FA1-B468-8615D0EC920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58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088CF-22A1-4FA1-B468-8615D0EC920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247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lum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lum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0DA1D-F8C4-4503-958D-FE0B1ED40C1D}" type="datetimeFigureOut">
              <a:rPr lang="ru-RU" smtClean="0"/>
              <a:pPr/>
              <a:t>21.10.2025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69411-63E1-4AD4-8D16-01D2716D81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urok.ru/shablon-dlya-prezentaciy-pravoslavie-i-pravoslavnaya-cerkov-1110676.html" TargetMode="Externa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xULPPOjNTZ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9" y="785794"/>
            <a:ext cx="3917972" cy="2643206"/>
          </a:xfrm>
          <a:prstGeom prst="rect">
            <a:avLst/>
          </a:prstGeom>
        </p:spPr>
      </p:pic>
      <p:pic>
        <p:nvPicPr>
          <p:cNvPr id="8" name="Рисунок 7" descr="tumblr_mu9hyofsk61qjy2ero8_12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988" y="3500438"/>
            <a:ext cx="3959070" cy="278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034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459432"/>
            <a:ext cx="7772400" cy="3384377"/>
          </a:xfrm>
        </p:spPr>
        <p:txBody>
          <a:bodyPr>
            <a:normAutofit/>
          </a:bodyPr>
          <a:lstStyle/>
          <a:p>
            <a:r>
              <a:rPr lang="ru-RU" sz="2800" b="1" dirty="0"/>
              <a:t>Праздник Покрова </a:t>
            </a:r>
            <a:r>
              <a:rPr lang="ru-RU" sz="2800" b="1" dirty="0" smtClean="0"/>
              <a:t> Пресвятой Богородицы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397972" cy="490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034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509520" cy="1791072"/>
          </a:xfrm>
        </p:spPr>
        <p:txBody>
          <a:bodyPr>
            <a:noAutofit/>
          </a:bodyPr>
          <a:lstStyle/>
          <a:p>
            <a:pPr algn="just"/>
            <a:r>
              <a:rPr lang="ru-RU" sz="1800"/>
              <a:t>«Покров зиму встречает» — гласит народная мудрость.  Этот день знаменует встречу осени с зимой. Время, когда природа засыпает, наши предки </a:t>
            </a:r>
            <a:r>
              <a:rPr lang="ru-RU" sz="1800" smtClean="0"/>
              <a:t> </a:t>
            </a:r>
            <a:r>
              <a:rPr lang="ru-RU" sz="1800"/>
              <a:t>накопили немало примет и </a:t>
            </a:r>
            <a:r>
              <a:rPr lang="ru-RU" sz="1800" smtClean="0"/>
              <a:t>обрядов, посвященных этому празднику.</a:t>
            </a:r>
            <a:endParaRPr lang="ru-RU" sz="180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44824"/>
            <a:ext cx="7056784" cy="4493300"/>
          </a:xfrm>
        </p:spPr>
      </p:pic>
    </p:spTree>
    <p:extLst>
      <p:ext uri="{BB962C8B-B14F-4D97-AF65-F5344CB8AC3E}">
        <p14:creationId xmlns:p14="http://schemas.microsoft.com/office/powerpoint/2010/main" val="270143215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-171400"/>
            <a:ext cx="7344816" cy="2295128"/>
          </a:xfrm>
        </p:spPr>
        <p:txBody>
          <a:bodyPr>
            <a:normAutofit/>
          </a:bodyPr>
          <a:lstStyle/>
          <a:p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/>
            </a:r>
            <a:br>
              <a:rPr lang="ru-RU" sz="1800" b="1" smtClean="0"/>
            </a:br>
            <a:r>
              <a:rPr lang="ru-RU" sz="1800" b="1" smtClean="0"/>
              <a:t>История праздника Покрова прсв. Богородицы</a:t>
            </a:r>
            <a:br>
              <a:rPr lang="ru-RU" sz="1800" b="1" smtClean="0"/>
            </a:br>
            <a:r>
              <a:rPr lang="ru-RU" sz="1800" b="1"/>
              <a:t/>
            </a:r>
            <a:br>
              <a:rPr lang="ru-RU" sz="1800" b="1"/>
            </a:br>
            <a:r>
              <a:rPr lang="ru-RU" sz="1800" b="1" smtClean="0"/>
              <a:t> </a:t>
            </a:r>
            <a:r>
              <a:rPr lang="ru-RU" sz="1600" smtClean="0"/>
              <a:t>В </a:t>
            </a:r>
            <a:r>
              <a:rPr lang="ru-RU" sz="1600"/>
              <a:t>далеком </a:t>
            </a:r>
            <a:r>
              <a:rPr lang="ru-RU" sz="1600" smtClean="0"/>
              <a:t> 910 году  </a:t>
            </a:r>
            <a:r>
              <a:rPr lang="ru-RU" sz="1600"/>
              <a:t>Константинополь осадили </a:t>
            </a:r>
            <a:r>
              <a:rPr lang="ru-RU" sz="1600" smtClean="0"/>
              <a:t>враги, и  </a:t>
            </a:r>
            <a:r>
              <a:rPr lang="ru-RU" sz="1600"/>
              <a:t>страдали от этого обыкновенные люди, уставшие жить в страхе и голоде. По ночам они собирались в главном храме </a:t>
            </a:r>
            <a:r>
              <a:rPr lang="ru-RU" sz="1600" smtClean="0"/>
              <a:t>города и </a:t>
            </a:r>
            <a:r>
              <a:rPr lang="ru-RU" sz="1600"/>
              <a:t>сообща молились, веря в то, что их мольбы однажды будут услышаны свыше. 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096848"/>
            <a:ext cx="7632848" cy="4733034"/>
          </a:xfrm>
        </p:spPr>
      </p:pic>
    </p:spTree>
    <p:extLst>
      <p:ext uri="{BB962C8B-B14F-4D97-AF65-F5344CB8AC3E}">
        <p14:creationId xmlns:p14="http://schemas.microsoft.com/office/powerpoint/2010/main" val="123691756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e6b017e09ae1c2ef2c618b89c3rn--kartiny-i-panno-pokrov-presvyatoj-bogorodits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225943"/>
            <a:ext cx="3096344" cy="443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27984" y="1997839"/>
            <a:ext cx="3960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mtClean="0"/>
              <a:t>И вдруг они  </a:t>
            </a:r>
            <a:r>
              <a:rPr lang="ru-RU"/>
              <a:t>увидели, как спустилась к ним из-под купола храма Божия </a:t>
            </a:r>
            <a:r>
              <a:rPr lang="ru-RU" smtClean="0"/>
              <a:t>Матерь. И </a:t>
            </a:r>
            <a:r>
              <a:rPr lang="ru-RU"/>
              <a:t>Вместе с собравшимися она начала читать молитву, а когда закончила, сняла со своей головы покров и расстелила его над людьми в храме. Невидимый, он стал для них защитой и спасением от врага.</a:t>
            </a:r>
          </a:p>
        </p:txBody>
      </p:sp>
    </p:spTree>
    <p:extLst>
      <p:ext uri="{BB962C8B-B14F-4D97-AF65-F5344CB8AC3E}">
        <p14:creationId xmlns:p14="http://schemas.microsoft.com/office/powerpoint/2010/main" val="31234162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531370" y="1196752"/>
            <a:ext cx="292906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Исчезла Богородица так же, как и появилась, — </a:t>
            </a:r>
            <a:r>
              <a:rPr lang="ru-RU" smtClean="0"/>
              <a:t>незаметно,  а </a:t>
            </a:r>
            <a:r>
              <a:rPr lang="ru-RU"/>
              <a:t>в</a:t>
            </a:r>
            <a:r>
              <a:rPr lang="ru-RU" smtClean="0"/>
              <a:t>раги </a:t>
            </a:r>
            <a:r>
              <a:rPr lang="ru-RU"/>
              <a:t>отступили от города. </a:t>
            </a:r>
            <a:r>
              <a:rPr lang="ru-RU" smtClean="0"/>
              <a:t>Весть об этом   чуде –явлении Богородицы передавалась </a:t>
            </a:r>
            <a:r>
              <a:rPr lang="ru-RU"/>
              <a:t>из уст в </a:t>
            </a:r>
            <a:r>
              <a:rPr lang="ru-RU" smtClean="0"/>
              <a:t>уста. </a:t>
            </a:r>
            <a:r>
              <a:rPr lang="ru-RU"/>
              <a:t>Люди стали обращаться к Богоматери в своих молитвах, прося о защите и «покрове». Молятся ей и по сей день как главной заступнице во всех бедах.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3568" y="884155"/>
            <a:ext cx="4847802" cy="5330299"/>
          </a:xfrm>
        </p:spPr>
      </p:pic>
    </p:spTree>
    <p:extLst>
      <p:ext uri="{BB962C8B-B14F-4D97-AF65-F5344CB8AC3E}">
        <p14:creationId xmlns:p14="http://schemas.microsoft.com/office/powerpoint/2010/main" val="64910266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 descr="http://topfakty.com/wp-content/uploads/2018/10/171bb1122232087325633e77820c8e60_XL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484784"/>
            <a:ext cx="4536504" cy="45353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532173" y="1772816"/>
            <a:ext cx="27363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/>
              <a:t>Икону «Покров Пресвятой Богородицы» можно увидеть во многих православных жилищах. Она охраняет дом от непрошеных гостей, даруя ему мир, тепло и уют. Уютом веет и от самого лика Богоматери на этой иконе — она держит в руках белый покров и заботливо как бы накрывает им всех нас, просящих и молящих.</a:t>
            </a:r>
          </a:p>
        </p:txBody>
      </p:sp>
    </p:spTree>
    <p:extLst>
      <p:ext uri="{BB962C8B-B14F-4D97-AF65-F5344CB8AC3E}">
        <p14:creationId xmlns:p14="http://schemas.microsoft.com/office/powerpoint/2010/main" val="417005596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a_1434_611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520788"/>
            <a:ext cx="4680520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8104" y="2060848"/>
            <a:ext cx="2880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Все </a:t>
            </a:r>
            <a:r>
              <a:rPr lang="ru-RU" smtClean="0"/>
              <a:t> старинные  русские народные обряды </a:t>
            </a:r>
            <a:r>
              <a:rPr lang="ru-RU"/>
              <a:t>в этот </a:t>
            </a:r>
            <a:r>
              <a:rPr lang="ru-RU" smtClean="0"/>
              <a:t>день -праздник </a:t>
            </a:r>
            <a:r>
              <a:rPr lang="ru-RU"/>
              <a:t>Покрова </a:t>
            </a:r>
            <a:r>
              <a:rPr lang="ru-RU" smtClean="0"/>
              <a:t> проводили   </a:t>
            </a:r>
            <a:r>
              <a:rPr lang="ru-RU"/>
              <a:t>женщины </a:t>
            </a:r>
            <a:r>
              <a:rPr lang="ru-RU" smtClean="0"/>
              <a:t> </a:t>
            </a:r>
            <a:r>
              <a:rPr lang="ru-RU"/>
              <a:t>для семьи, для </a:t>
            </a:r>
            <a:r>
              <a:rPr lang="ru-RU" smtClean="0"/>
              <a:t>дома</a:t>
            </a:r>
            <a:r>
              <a:rPr lang="ru-RU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187836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148064" y="1700807"/>
            <a:ext cx="33123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smtClean="0"/>
          </a:p>
          <a:p>
            <a:pPr algn="just"/>
            <a:r>
              <a:rPr lang="ru-RU" b="1" smtClean="0"/>
              <a:t>На </a:t>
            </a:r>
            <a:r>
              <a:rPr lang="ru-RU" b="1"/>
              <a:t>Покров хозяйки первый раз </a:t>
            </a:r>
            <a:r>
              <a:rPr lang="ru-RU" b="1" smtClean="0"/>
              <a:t>разводили  </a:t>
            </a:r>
            <a:r>
              <a:rPr lang="ru-RU" b="1"/>
              <a:t>огонь в печи</a:t>
            </a:r>
            <a:r>
              <a:rPr lang="ru-RU"/>
              <a:t>, используя ветки плодовых деревьев, — для будущего урожая и процветания семьи</a:t>
            </a:r>
            <a:r>
              <a:rPr lang="ru-RU" smtClean="0"/>
              <a:t>.</a:t>
            </a:r>
            <a:endParaRPr lang="ru-RU"/>
          </a:p>
        </p:txBody>
      </p:sp>
      <p:pic>
        <p:nvPicPr>
          <p:cNvPr id="1026" name="Picture 2" descr="C:\Users\USER\Desktop\0-samovar-0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720629"/>
            <a:ext cx="4104456" cy="401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22134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stolin-0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794" y="764704"/>
            <a:ext cx="3904206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20072" y="1700808"/>
            <a:ext cx="3024336" cy="45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>
                <a:latin typeface="Times New Roman"/>
                <a:ea typeface="Times New Roman"/>
                <a:cs typeface="Times New Roman"/>
              </a:rPr>
              <a:t>В Покров хозяйки </a:t>
            </a:r>
            <a:r>
              <a:rPr lang="ru-RU">
                <a:latin typeface="Times New Roman"/>
                <a:ea typeface="Times New Roman"/>
                <a:cs typeface="Times New Roman"/>
              </a:rPr>
              <a:t>обязательно пекут блины — для благосостояния. Они — непременное блюдо на праздничном столе, символ солнца. Перед тем как сесть за стол, хозяйка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обходила  </a:t>
            </a:r>
            <a:r>
              <a:rPr lang="ru-RU">
                <a:latin typeface="Times New Roman"/>
                <a:ea typeface="Times New Roman"/>
                <a:cs typeface="Times New Roman"/>
              </a:rPr>
              <a:t>все углы жилья с тарелкой, а потом, прочитав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молитву Пресвятой </a:t>
            </a:r>
            <a:r>
              <a:rPr lang="ru-RU">
                <a:latin typeface="Times New Roman"/>
                <a:ea typeface="Times New Roman"/>
                <a:cs typeface="Times New Roman"/>
              </a:rPr>
              <a:t>Богородице. И только потом пробует блин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! И еще одно угощение-это грибы. Их сушили, а потом варили ароматный суп..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6" name="Picture 2" descr="C:\Users\USER\Desktop\35785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3717032"/>
            <a:ext cx="3744416" cy="29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6890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msJ_4Vi29j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628800"/>
            <a:ext cx="4392488" cy="42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36096" y="1772816"/>
            <a:ext cx="2808312" cy="2260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mtClean="0">
                <a:latin typeface="Times New Roman"/>
                <a:ea typeface="Times New Roman"/>
                <a:cs typeface="Times New Roman"/>
              </a:rPr>
              <a:t>Еще </a:t>
            </a:r>
            <a:r>
              <a:rPr lang="ru-RU">
                <a:latin typeface="Times New Roman"/>
                <a:ea typeface="Times New Roman"/>
                <a:cs typeface="Times New Roman"/>
              </a:rPr>
              <a:t>для застолья пекут специальный каравай. Потом им нужно угостить родственников и соседей. </a:t>
            </a:r>
            <a:endParaRPr lang="ru-RU" sz="16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5097422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2596064817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779489"/>
            <a:ext cx="4752528" cy="538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52120" y="1628800"/>
            <a:ext cx="2664295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mtClean="0">
                <a:latin typeface="Times New Roman"/>
                <a:ea typeface="Times New Roman"/>
                <a:cs typeface="Times New Roman"/>
              </a:rPr>
              <a:t>  Мать молилась о детях, о семье перед Иконой  Покрова Богородицы для защиты от бед и болезней.  .</a:t>
            </a:r>
            <a:endParaRPr lang="ru-RU" sz="16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8895094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1476807661image-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484784"/>
            <a:ext cx="432048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6056" y="2872980"/>
            <a:ext cx="3168352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>
                <a:latin typeface="Times New Roman"/>
                <a:ea typeface="Times New Roman"/>
                <a:cs typeface="Times New Roman"/>
              </a:rPr>
              <a:t>Мужчины утепляют жилище, готовя его к зиме: «Не утеплишь дом до Покрова — всю зиму будешь мерзнуть».</a:t>
            </a:r>
            <a:endParaRPr lang="ru-RU" sz="16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1614312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660232" y="1844824"/>
            <a:ext cx="1656184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>
                <a:latin typeface="Times New Roman"/>
                <a:ea typeface="Times New Roman"/>
                <a:cs typeface="Times New Roman"/>
              </a:rPr>
              <a:t>Чтобы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люди и животные  </a:t>
            </a:r>
            <a:r>
              <a:rPr lang="ru-RU">
                <a:latin typeface="Times New Roman"/>
                <a:ea typeface="Times New Roman"/>
                <a:cs typeface="Times New Roman"/>
              </a:rPr>
              <a:t>хорошо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перезимовали- жильё кропили святой водой. 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7581" y="1196752"/>
            <a:ext cx="5832651" cy="4896544"/>
          </a:xfrm>
        </p:spPr>
      </p:pic>
    </p:spTree>
    <p:extLst>
      <p:ext uri="{BB962C8B-B14F-4D97-AF65-F5344CB8AC3E}">
        <p14:creationId xmlns:p14="http://schemas.microsoft.com/office/powerpoint/2010/main" val="296355794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360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00192" y="1412776"/>
            <a:ext cx="2088232" cy="4213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>
                <a:latin typeface="Times New Roman"/>
                <a:ea typeface="Times New Roman"/>
                <a:cs typeface="Times New Roman"/>
              </a:rPr>
              <a:t>В этот день можно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>
                <a:latin typeface="Times New Roman"/>
                <a:ea typeface="Times New Roman"/>
                <a:cs typeface="Times New Roman"/>
              </a:rPr>
              <a:t>увидеть первый снег. Мягкими пушистыми хлопьями он </a:t>
            </a:r>
            <a:r>
              <a:rPr lang="ru-RU" smtClean="0">
                <a:latin typeface="Times New Roman"/>
                <a:ea typeface="Times New Roman"/>
                <a:cs typeface="Times New Roman"/>
              </a:rPr>
              <a:t>падает </a:t>
            </a:r>
            <a:r>
              <a:rPr lang="ru-RU">
                <a:latin typeface="Times New Roman"/>
                <a:ea typeface="Times New Roman"/>
                <a:cs typeface="Times New Roman"/>
              </a:rPr>
              <a:t>на землю, покрывая ее ровным белым слоем. Снег этот был похож на подвенечную фату невесты и неспроста! 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5256584" cy="4518516"/>
          </a:xfrm>
        </p:spPr>
      </p:pic>
    </p:spTree>
    <p:extLst>
      <p:ext uri="{BB962C8B-B14F-4D97-AF65-F5344CB8AC3E}">
        <p14:creationId xmlns:p14="http://schemas.microsoft.com/office/powerpoint/2010/main" val="7882805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Свадьбы-на-Покро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628800"/>
            <a:ext cx="4176463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24686" y="2276872"/>
            <a:ext cx="295232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>
                <a:latin typeface="Times New Roman"/>
                <a:ea typeface="Times New Roman"/>
                <a:cs typeface="Times New Roman"/>
              </a:rPr>
              <a:t>Покров часто называли «девичьим праздником». Незамужние девицы обращались с молитвами к Богородице, прося ее даровать жениха. С этого дня наши предки засылали в дома невест сватов и сговаривались о предстоящих свадьбах.</a:t>
            </a:r>
            <a:endParaRPr lang="ru-RU" sz="16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424600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200800" cy="1368152"/>
          </a:xfrm>
        </p:spPr>
        <p:txBody>
          <a:bodyPr>
            <a:normAutofit/>
          </a:bodyPr>
          <a:lstStyle/>
          <a:p>
            <a:r>
              <a:rPr lang="ru-RU" sz="1800" b="1"/>
              <a:t>Приметы на Покрова о погоде на Покров считается переходным периодом меж сезонами, поэтому многие из примет касаются грядущей зимы — какова она будет.</a:t>
            </a:r>
            <a:endParaRPr lang="ru-RU" sz="1800"/>
          </a:p>
        </p:txBody>
      </p:sp>
      <p:pic>
        <p:nvPicPr>
          <p:cNvPr id="7170" name="Picture 2" descr="C:\Users\USER\Desktop\wallpapers-autumn-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1916832"/>
            <a:ext cx="4073262" cy="413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50438" y="2060848"/>
            <a:ext cx="2448272" cy="319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ru-RU">
                <a:latin typeface="Times New Roman"/>
                <a:ea typeface="Times New Roman"/>
                <a:cs typeface="Times New Roman"/>
              </a:rPr>
              <a:t>Откуда ветер дует — оттуда и ждите морозов.</a:t>
            </a:r>
            <a:endParaRPr lang="ru-RU" sz="160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ru-RU">
                <a:latin typeface="Times New Roman"/>
                <a:ea typeface="Times New Roman"/>
                <a:cs typeface="Times New Roman"/>
              </a:rPr>
              <a:t>Если первый снег пройдет до Покрова, то зимы долго ждать.</a:t>
            </a:r>
            <a:endParaRPr lang="ru-RU" sz="160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ru-RU">
                <a:latin typeface="Times New Roman"/>
                <a:ea typeface="Times New Roman"/>
                <a:cs typeface="Times New Roman"/>
              </a:rPr>
              <a:t>Какова на Покров погода — такова и зима.</a:t>
            </a:r>
            <a:endParaRPr lang="ru-RU" sz="160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759216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73441" y="1628800"/>
            <a:ext cx="3168352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>
                <a:latin typeface="Times New Roman"/>
                <a:ea typeface="Times New Roman"/>
                <a:cs typeface="Times New Roman"/>
              </a:rPr>
              <a:t>Праздник Покрова было принято проводить весело. Он был отражением будущей зимы: будешь весел и бодр в этот день и долгая зима пройдет незаметно, без бед и горестей. Хозяйки доставали мотки пряжи, приходили с ними в гости друг к другу и устраивали посиделки. Все заготовки на зиму уже сделаны, урожай убран — теперь и отдохнуть не грех.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2551"/>
            <a:ext cx="3528392" cy="4525963"/>
          </a:xfrm>
        </p:spPr>
      </p:pic>
    </p:spTree>
    <p:extLst>
      <p:ext uri="{BB962C8B-B14F-4D97-AF65-F5344CB8AC3E}">
        <p14:creationId xmlns:p14="http://schemas.microsoft.com/office/powerpoint/2010/main" val="377815407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580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145967" y="1628800"/>
            <a:ext cx="229582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mtClean="0">
                <a:latin typeface="Times New Roman"/>
                <a:ea typeface="Times New Roman"/>
                <a:cs typeface="Times New Roman"/>
              </a:rPr>
              <a:t> На праздник    Покрова проводились веселые ярмарки с плясками и угощением   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23666"/>
            <a:ext cx="3816424" cy="3229469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3212976"/>
            <a:ext cx="3869793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5709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632848" cy="65293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smtClean="0">
                <a:ea typeface="Calibri"/>
                <a:cs typeface="Times New Roman"/>
              </a:rPr>
              <a:t>Пусть защитит вас Богородица своим Покровом от бед и невзгод на весь грядущий год.</a:t>
            </a:r>
            <a:endParaRPr lang="ru-RU" sz="2400">
              <a:ea typeface="Calibri"/>
              <a:cs typeface="Times New Roman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8800"/>
            <a:ext cx="6840759" cy="4709120"/>
          </a:xfrm>
        </p:spPr>
      </p:pic>
    </p:spTree>
    <p:extLst>
      <p:ext uri="{BB962C8B-B14F-4D97-AF65-F5344CB8AC3E}">
        <p14:creationId xmlns:p14="http://schemas.microsoft.com/office/powerpoint/2010/main" val="287282672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r>
              <a:rPr lang="ru-RU" smtClean="0"/>
              <a:t>Интернет –ресурсы 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>
                <a:hlinkClick r:id="rId2"/>
              </a:rPr>
              <a:t>https://</a:t>
            </a:r>
            <a:r>
              <a:rPr lang="en-US" smtClean="0">
                <a:hlinkClick r:id="rId2"/>
              </a:rPr>
              <a:t>infourok.ru/shablon-dlya-prezentaciy-pravoslavie-i-pravoslavnaya-cerkov-1110676.html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4392452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1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1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1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1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1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Тема1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Тема1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Шаблон_Церковь</Template>
  <TotalTime>258</TotalTime>
  <Words>595</Words>
  <Application>Microsoft Office PowerPoint</Application>
  <PresentationFormat>Экран (4:3)</PresentationFormat>
  <Paragraphs>29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21</vt:i4>
      </vt:variant>
    </vt:vector>
  </HeadingPairs>
  <TitlesOfParts>
    <vt:vector size="32" baseType="lpstr">
      <vt:lpstr>Arial</vt:lpstr>
      <vt:lpstr>Calibri</vt:lpstr>
      <vt:lpstr>Times New Roman</vt:lpstr>
      <vt:lpstr>Тема13</vt:lpstr>
      <vt:lpstr>Тема12</vt:lpstr>
      <vt:lpstr>Тема14</vt:lpstr>
      <vt:lpstr>Тема15</vt:lpstr>
      <vt:lpstr>Тема16</vt:lpstr>
      <vt:lpstr>Тема17</vt:lpstr>
      <vt:lpstr>1_Тема12</vt:lpstr>
      <vt:lpstr>1_Тема17</vt:lpstr>
      <vt:lpstr>Презентация PowerPoint</vt:lpstr>
      <vt:lpstr>Праздник Покрова  Пресвятой Богородицы</vt:lpstr>
      <vt:lpstr>«Покров зиму встречает» — гласит народная мудрость.  Этот день знаменует встречу осени с зимой. Время, когда природа засыпает, наши предки  накопили немало примет и обрядов, посвященных этому празднику.</vt:lpstr>
      <vt:lpstr>  История праздника Покрова прсв. Богородицы   В далеком  910 году  Константинополь осадили враги, и  страдали от этого обыкновенные люди, уставшие жить в страхе и голоде. По ночам они собирались в главном храме города и сообща молились, веря в то, что их мольбы однажды будут услышаны свыше.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Приметы на Покрова о погоде на Покров считается переходным периодом меж сезонами, поэтому многие из примет касаются грядущей зимы — какова она будет.</vt:lpstr>
      <vt:lpstr>Презентация PowerPoint</vt:lpstr>
      <vt:lpstr>Презентация PowerPoint</vt:lpstr>
      <vt:lpstr>Пусть защитит вас Богородица своим Покровом от бед и невзгод на весь грядущий год.</vt:lpstr>
      <vt:lpstr>Интернет –ресурсы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Бильбо Бэггинс</dc:creator>
  <cp:lastModifiedBy>user35</cp:lastModifiedBy>
  <cp:revision>33</cp:revision>
  <dcterms:created xsi:type="dcterms:W3CDTF">2018-10-14T12:05:42Z</dcterms:created>
  <dcterms:modified xsi:type="dcterms:W3CDTF">2025-10-21T11:04:05Z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1701384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