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78" r:id="rId2"/>
    <p:sldId id="279" r:id="rId3"/>
    <p:sldId id="288" r:id="rId4"/>
    <p:sldId id="286" r:id="rId5"/>
    <p:sldId id="264" r:id="rId6"/>
    <p:sldId id="259" r:id="rId7"/>
    <p:sldId id="263" r:id="rId8"/>
    <p:sldId id="29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41" autoAdjust="0"/>
    <p:restoredTop sz="94660"/>
  </p:normalViewPr>
  <p:slideViewPr>
    <p:cSldViewPr>
      <p:cViewPr varScale="1">
        <p:scale>
          <a:sx n="65" d="100"/>
          <a:sy n="65" d="100"/>
        </p:scale>
        <p:origin x="-19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9857F-304B-4E0C-91FB-3D5C0BF6CA57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94FF-210D-4565-8F5F-C12227E1C1B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9857F-304B-4E0C-91FB-3D5C0BF6CA57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94FF-210D-4565-8F5F-C12227E1C1B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9857F-304B-4E0C-91FB-3D5C0BF6CA57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94FF-210D-4565-8F5F-C12227E1C1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9857F-304B-4E0C-91FB-3D5C0BF6CA57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94FF-210D-4565-8F5F-C12227E1C1B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9857F-304B-4E0C-91FB-3D5C0BF6CA57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94FF-210D-4565-8F5F-C12227E1C1B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9857F-304B-4E0C-91FB-3D5C0BF6CA57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94FF-210D-4565-8F5F-C12227E1C1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9857F-304B-4E0C-91FB-3D5C0BF6CA57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94FF-210D-4565-8F5F-C12227E1C1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9857F-304B-4E0C-91FB-3D5C0BF6CA57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94FF-210D-4565-8F5F-C12227E1C1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9857F-304B-4E0C-91FB-3D5C0BF6CA57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94FF-210D-4565-8F5F-C12227E1C1B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9857F-304B-4E0C-91FB-3D5C0BF6CA57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94FF-210D-4565-8F5F-C12227E1C1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9857F-304B-4E0C-91FB-3D5C0BF6CA57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F94FF-210D-4565-8F5F-C12227E1C1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469857F-304B-4E0C-91FB-3D5C0BF6CA57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44F94FF-210D-4565-8F5F-C12227E1C1B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110542" y="52292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подготовила  </a:t>
            </a:r>
            <a:r>
              <a:rPr lang="ru-RU" dirty="0" smtClean="0"/>
              <a:t>Соколова Н.Г.</a:t>
            </a:r>
            <a:endParaRPr lang="ru-RU" dirty="0"/>
          </a:p>
          <a:p>
            <a:r>
              <a:rPr lang="ru-RU" dirty="0" smtClean="0"/>
              <a:t>Инструктор по физической культуре</a:t>
            </a:r>
            <a:r>
              <a:rPr lang="ru-RU" dirty="0" smtClean="0"/>
              <a:t> </a:t>
            </a:r>
            <a:r>
              <a:rPr lang="ru-RU" dirty="0" smtClean="0"/>
              <a:t>первой </a:t>
            </a:r>
            <a:r>
              <a:rPr lang="ru-RU" dirty="0"/>
              <a:t>категории </a:t>
            </a:r>
          </a:p>
          <a:p>
            <a:r>
              <a:rPr lang="ru-RU" dirty="0"/>
              <a:t> МБДОУ «Детский сад </a:t>
            </a:r>
            <a:r>
              <a:rPr lang="ru-RU" dirty="0" smtClean="0"/>
              <a:t>№15 «Малыш» </a:t>
            </a:r>
            <a:endParaRPr lang="ru-RU" dirty="0"/>
          </a:p>
        </p:txBody>
      </p:sp>
      <p:pic>
        <p:nvPicPr>
          <p:cNvPr id="1026" name="Picture 2" descr="C:\Documents and Settings\Stepanov\Рабочий стол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23613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260648"/>
            <a:ext cx="842493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Одевание – это сложный процесс для ребенка, который состоит из разных действий: </a:t>
            </a:r>
            <a:endParaRPr lang="ru-RU" sz="2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нужно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отличить лицевую и изнаночную сторону одежды,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определить переднюю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часть 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спинку, </a:t>
            </a:r>
          </a:p>
          <a:p>
            <a:pPr marL="342900" indent="-342900">
              <a:buFontTx/>
              <a:buChar char="-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соотнести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движение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руки (или ноги),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«примеряясь» к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предмету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(попасть в рукав,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штанину) </a:t>
            </a:r>
          </a:p>
          <a:p>
            <a:pPr marL="342900" indent="-342900">
              <a:buFontTx/>
              <a:buChar char="-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сравнить (обувь)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Documents and Settings\Stepanov\Рабочий стол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47444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7062" y="751344"/>
            <a:ext cx="46805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ea typeface="Calibri"/>
              </a:rPr>
              <a:t>       Если мы одеваем ребенка сами, то мы теряем возможности в интеллектуальном и речевом развитии ребенка, которые нам щедро предоставляет наша повседневная жизнь. </a:t>
            </a:r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95536" y="567006"/>
            <a:ext cx="2520280" cy="2182563"/>
          </a:xfrm>
          <a:prstGeom prst="rect">
            <a:avLst/>
          </a:prstGeom>
          <a:noFill/>
          <a:ln w="508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3861048"/>
            <a:ext cx="38884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Именно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таком простом самообслуживании  ребенок впервые сталкивается с тем, что для решения задачи нужно приложить усилие для достижения цели. 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148064" y="4059540"/>
            <a:ext cx="2950938" cy="1740500"/>
          </a:xfrm>
          <a:prstGeom prst="rect">
            <a:avLst/>
          </a:prstGeom>
          <a:noFill/>
          <a:ln w="508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Documents and Settings\Stepanov\Рабочий стол\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11519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9672" y="332656"/>
            <a:ext cx="60720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Как мы ещё можем помочь?</a:t>
            </a:r>
            <a:endParaRPr lang="ru-RU" sz="3600" b="1" dirty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1600" y="1556792"/>
            <a:ext cx="777783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Приучить малыша и самих себя к четкой последовательности </a:t>
            </a:r>
            <a:endParaRPr lang="ru-RU" sz="2000" b="1" dirty="0" smtClean="0">
              <a:solidFill>
                <a:schemeClr val="accent1">
                  <a:lumMod val="75000"/>
                </a:schemeClr>
              </a:solidFill>
              <a:latin typeface="Times New Roman"/>
              <a:ea typeface="Calibri"/>
              <a:cs typeface="Times New Roman"/>
            </a:endParaRPr>
          </a:p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одевания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и раздевания, которая постоянно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повторяется</a:t>
            </a:r>
          </a:p>
          <a:p>
            <a:endParaRPr lang="ru-RU" sz="2000" b="1" dirty="0">
              <a:solidFill>
                <a:schemeClr val="accent1">
                  <a:lumMod val="75000"/>
                </a:schemeClr>
              </a:solidFill>
              <a:latin typeface="Times New Roman"/>
              <a:ea typeface="Calibri"/>
              <a:cs typeface="Times New Roman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Разбить процесс одевания (раздевания) на </a:t>
            </a:r>
            <a:r>
              <a:rPr lang="ru-RU" sz="2000" b="1" dirty="0" smtClean="0">
                <a:latin typeface="Times New Roman"/>
                <a:ea typeface="Calibri"/>
                <a:cs typeface="Times New Roman"/>
              </a:rPr>
              <a:t>микропроцессы</a:t>
            </a:r>
            <a:endParaRPr lang="ru-RU" sz="2000" b="1" dirty="0">
              <a:latin typeface="Times New Roman"/>
              <a:ea typeface="Calibri"/>
              <a:cs typeface="Times New Roman"/>
            </a:endParaRPr>
          </a:p>
          <a:p>
            <a:pPr marL="457200" indent="-457200">
              <a:buFont typeface="Wingdings" pitchFamily="2" charset="2"/>
              <a:buChar char="Ø"/>
            </a:pPr>
            <a:endParaRPr lang="ru-RU" sz="2000" b="1" dirty="0" smtClean="0">
              <a:solidFill>
                <a:prstClr val="white"/>
              </a:solidFill>
              <a:latin typeface="Times New Roman"/>
              <a:ea typeface="Calibri"/>
              <a:cs typeface="Times New Roman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sz="2000" b="1" dirty="0" smtClean="0">
                <a:latin typeface="Times New Roman"/>
                <a:ea typeface="Calibri"/>
                <a:cs typeface="Times New Roman"/>
              </a:rPr>
              <a:t>Научить правильным </a:t>
            </a:r>
            <a:r>
              <a:rPr lang="ru-RU" sz="2000" b="1" dirty="0">
                <a:latin typeface="Times New Roman"/>
                <a:ea typeface="Calibri"/>
                <a:cs typeface="Times New Roman"/>
              </a:rPr>
              <a:t>способам действий </a:t>
            </a:r>
            <a:endParaRPr lang="ru-RU" sz="2000" b="1" dirty="0" smtClean="0">
              <a:latin typeface="Times New Roman"/>
              <a:ea typeface="Calibri"/>
              <a:cs typeface="Times New Roman"/>
            </a:endParaRPr>
          </a:p>
          <a:p>
            <a:endParaRPr lang="ru-RU" sz="2000" b="1" dirty="0">
              <a:solidFill>
                <a:prstClr val="white"/>
              </a:solidFill>
              <a:latin typeface="Times New Roman"/>
              <a:cs typeface="Times New Roman"/>
            </a:endParaRPr>
          </a:p>
          <a:p>
            <a:pPr marL="342900" indent="-342900">
              <a:buFont typeface="Wingdings" pitchFamily="2" charset="2"/>
              <a:buChar char="Ø"/>
            </a:pPr>
            <a:endParaRPr lang="ru-RU" sz="2000" b="1" dirty="0">
              <a:solidFill>
                <a:prstClr val="white"/>
              </a:solidFill>
            </a:endParaRPr>
          </a:p>
        </p:txBody>
      </p:sp>
      <p:pic>
        <p:nvPicPr>
          <p:cNvPr id="8194" name="Picture 2" descr="C:\Documents and Settings\Stepanov\Рабочий стол\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769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9693" y="266745"/>
            <a:ext cx="36039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Задача: </a:t>
            </a:r>
            <a:r>
              <a:rPr lang="ru-RU" sz="28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надеть носок</a:t>
            </a:r>
            <a:endParaRPr lang="ru-RU" sz="2800" dirty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789965"/>
            <a:ext cx="77768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Сначала рассмотрите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носок вместе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малышом. Найдите, где у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него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носок, пятка,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резинка. 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55576" y="1925831"/>
            <a:ext cx="1465610" cy="1559851"/>
          </a:xfrm>
          <a:prstGeom prst="rect">
            <a:avLst/>
          </a:prstGeom>
          <a:noFill/>
          <a:ln w="508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178906" y="1620962"/>
            <a:ext cx="2286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Резинка</a:t>
            </a:r>
          </a:p>
          <a:p>
            <a:pPr lvl="0"/>
            <a:endParaRPr lang="ru-RU" sz="2000" dirty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000" b="1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Пятка </a:t>
            </a:r>
          </a:p>
          <a:p>
            <a:pPr lvl="0"/>
            <a:endParaRPr lang="ru-RU" sz="2000" dirty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000" b="1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Носочек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1907704" y="1943179"/>
            <a:ext cx="2990046" cy="117669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endCxn id="4" idx="3"/>
          </p:cNvCxnSpPr>
          <p:nvPr/>
        </p:nvCxnSpPr>
        <p:spPr>
          <a:xfrm flipH="1">
            <a:off x="2221186" y="2524407"/>
            <a:ext cx="2864156" cy="18135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>
            <a:off x="1187624" y="3068960"/>
            <a:ext cx="3897719" cy="18321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357858" y="3645024"/>
            <a:ext cx="849694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Что делает ребенок</a:t>
            </a:r>
            <a:r>
              <a:rPr lang="ru-RU" sz="28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4000" b="1" dirty="0" smtClean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Tx/>
              <a:buChar char="-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берёт носок за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резиночку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двумя руками,</a:t>
            </a:r>
            <a:endParaRPr lang="ru-RU" sz="24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Tx/>
              <a:buChar char="-"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оворачивает носок так, чтобы пятка «смотрела» на него,</a:t>
            </a:r>
          </a:p>
          <a:p>
            <a:pPr marL="342900" lvl="0" indent="-342900">
              <a:buFontTx/>
              <a:buChar char="-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растягивает 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резиночку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Tx/>
              <a:buChar char="-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натягивает носок на ногу, при этом напомнить, что пальчики  ноги надо держать прямо</a:t>
            </a:r>
          </a:p>
          <a:p>
            <a:pPr marL="342900" lvl="0" indent="-342900">
              <a:buFontTx/>
              <a:buChar char="-"/>
            </a:pPr>
            <a:endParaRPr lang="ru-RU" sz="2400" b="1" dirty="0">
              <a:solidFill>
                <a:srgbClr val="FFFF00"/>
              </a:solidFill>
            </a:endParaRPr>
          </a:p>
          <a:p>
            <a:pPr lvl="0"/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endParaRPr lang="ru-RU" sz="2400" b="1" dirty="0">
              <a:solidFill>
                <a:srgbClr val="FFFF00"/>
              </a:solidFill>
            </a:endParaRPr>
          </a:p>
        </p:txBody>
      </p:sp>
      <p:pic>
        <p:nvPicPr>
          <p:cNvPr id="9219" name="Picture 3" descr="C:\Documents and Settings\Stepanov\Рабочий стол\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3055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78497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endParaRPr lang="ru-RU" sz="4000" b="1" dirty="0" smtClean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Ожидаемые результаты</a:t>
            </a:r>
          </a:p>
          <a:p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    Повышения интереса детей к     занятиям физической культуре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501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1232"/>
            <a:ext cx="85120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Что должен уметь</a:t>
            </a:r>
            <a:r>
              <a:rPr lang="ru-RU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ребенок к 3 годам</a:t>
            </a:r>
            <a:endParaRPr lang="ru-RU" sz="4000" dirty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124744"/>
            <a:ext cx="864096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- самостоятельно надеть и снять одежду, обувь, шапочку, аккуратно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всё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повесить,</a:t>
            </a: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- не путать правый и левый ботинок, в случае неправильного их надевания замечать ошибку и ее исправлять самостоятельно,</a:t>
            </a: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- различать одежду и обувь для дома от одежды и  обуви для улицы.  При входе в дом переобуваться в домашнюю обувь,</a:t>
            </a:r>
          </a:p>
          <a:p>
            <a:r>
              <a:rPr lang="ru-RU" sz="3200" dirty="0"/>
              <a:t> </a:t>
            </a:r>
          </a:p>
        </p:txBody>
      </p:sp>
      <p:pic>
        <p:nvPicPr>
          <p:cNvPr id="12290" name="Picture 2" descr="C:\Documents and Settings\Stepanov\Рабочий стол\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0501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2058690"/>
            <a:ext cx="77768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118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808</TotalTime>
  <Words>256</Words>
  <Application>Microsoft Office PowerPoint</Application>
  <PresentationFormat>Экран (4:3)</PresentationFormat>
  <Paragraphs>44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Воздушный 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Home</cp:lastModifiedBy>
  <cp:revision>67</cp:revision>
  <dcterms:created xsi:type="dcterms:W3CDTF">2015-09-06T17:49:50Z</dcterms:created>
  <dcterms:modified xsi:type="dcterms:W3CDTF">2019-09-19T13:04:38Z</dcterms:modified>
</cp:coreProperties>
</file>