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56" r:id="rId3"/>
    <p:sldId id="268" r:id="rId4"/>
    <p:sldId id="271" r:id="rId5"/>
    <p:sldId id="269" r:id="rId6"/>
    <p:sldId id="266" r:id="rId7"/>
    <p:sldId id="276" r:id="rId8"/>
    <p:sldId id="272" r:id="rId9"/>
    <p:sldId id="273" r:id="rId10"/>
    <p:sldId id="274" r:id="rId11"/>
    <p:sldId id="275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421E"/>
    <a:srgbClr val="1E7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6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FA427-BBCA-440C-A8B1-6426A9BB364E}" type="datetimeFigureOut">
              <a:rPr lang="ru-RU" smtClean="0"/>
              <a:pPr/>
              <a:t>21.09.2025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3D94-8C33-4A85-A419-92985711A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3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4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69332"/>
            <a:ext cx="8568952" cy="3719336"/>
          </a:xfrm>
        </p:spPr>
        <p:txBody>
          <a:bodyPr>
            <a:no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Comic Sans MS" pitchFamily="66" charset="0"/>
              </a:rPr>
              <a:t>«Правополушарное рисование»</a:t>
            </a:r>
            <a:br>
              <a:rPr lang="ru-RU" sz="7200" b="1" dirty="0">
                <a:solidFill>
                  <a:schemeClr val="bg1"/>
                </a:solidFill>
                <a:latin typeface="Comic Sans MS" pitchFamily="66" charset="0"/>
              </a:rPr>
            </a:br>
            <a:br>
              <a:rPr lang="ru-RU" sz="72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презентацию выполнила</a:t>
            </a:r>
            <a:b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 учитель изобразительного искусства </a:t>
            </a:r>
            <a:b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МБОУ «СОШ №9»</a:t>
            </a:r>
            <a:b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города Новочебоксарска</a:t>
            </a:r>
            <a:b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Крылова О.В.</a:t>
            </a:r>
            <a:br>
              <a:rPr lang="ru-RU" sz="72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2025 г.</a:t>
            </a:r>
          </a:p>
        </p:txBody>
      </p:sp>
    </p:spTree>
    <p:extLst>
      <p:ext uri="{BB962C8B-B14F-4D97-AF65-F5344CB8AC3E}">
        <p14:creationId xmlns:p14="http://schemas.microsoft.com/office/powerpoint/2010/main" val="399271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9144000" cy="5880715"/>
          </a:xfrm>
        </p:spPr>
        <p:txBody>
          <a:bodyPr>
            <a:no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«Я не умею рисовать, сколько не пробовал…»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ЭТО НЕ ТАК!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Художник живет в каждом из нас</a:t>
            </a:r>
            <a:br>
              <a:rPr lang="ru-RU" sz="7200" b="1" dirty="0">
                <a:solidFill>
                  <a:srgbClr val="C00000"/>
                </a:solidFill>
                <a:latin typeface="Comic Sans MS" pitchFamily="66" charset="0"/>
              </a:rPr>
            </a:br>
            <a:endParaRPr lang="ru-RU" sz="7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6643710"/>
          </a:xfrm>
        </p:spPr>
        <p:txBody>
          <a:bodyPr>
            <a:no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Правополушарное рисование- интуитивное рисование 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(скоростное)</a:t>
            </a:r>
            <a:br>
              <a:rPr lang="en-US" sz="7200" b="1" dirty="0"/>
            </a:br>
            <a:endParaRPr lang="ru-RU" sz="72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284984"/>
            <a:ext cx="9144000" cy="3573016"/>
          </a:xfrm>
        </p:spPr>
        <p:txBody>
          <a:bodyPr>
            <a:no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Вам понадобятся: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 альбомный лист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гуашь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кисти тонкая и толстая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палитра 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вода</a:t>
            </a:r>
            <a:br>
              <a:rPr lang="ru-RU" sz="6000" b="1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ru-RU" sz="6000" b="1" dirty="0">
                <a:solidFill>
                  <a:srgbClr val="002060"/>
                </a:solidFill>
                <a:latin typeface="Comic Sans MS" pitchFamily="66" charset="0"/>
              </a:rPr>
            </a:br>
            <a:br>
              <a:rPr lang="en-US" sz="7200" b="1" dirty="0"/>
            </a:br>
            <a:endParaRPr lang="ru-RU" sz="72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09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6643710"/>
          </a:xfrm>
        </p:spPr>
        <p:txBody>
          <a:bodyPr>
            <a:no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Что такое пейзаж</a:t>
            </a:r>
            <a:r>
              <a:rPr lang="en-US" sz="5000" b="1" dirty="0">
                <a:solidFill>
                  <a:schemeClr val="bg1"/>
                </a:solidFill>
                <a:latin typeface="Comic Sans MS" pitchFamily="66" charset="0"/>
              </a:rPr>
              <a:t>?</a:t>
            </a:r>
            <a:b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Линия горизонта</a:t>
            </a:r>
            <a:r>
              <a:rPr lang="en-US" sz="5000" b="1" dirty="0">
                <a:solidFill>
                  <a:schemeClr val="bg1"/>
                </a:solidFill>
                <a:latin typeface="Comic Sans MS" pitchFamily="66" charset="0"/>
              </a:rPr>
              <a:t>?</a:t>
            </a:r>
            <a:br>
              <a:rPr lang="en-US" sz="5000" b="1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Градиент</a:t>
            </a:r>
            <a:r>
              <a:rPr lang="en-US" sz="5000" b="1" dirty="0">
                <a:solidFill>
                  <a:schemeClr val="bg1"/>
                </a:solidFill>
                <a:latin typeface="Comic Sans MS" pitchFamily="66" charset="0"/>
              </a:rPr>
              <a:t>?</a:t>
            </a:r>
            <a:br>
              <a:rPr lang="en-US" sz="7200" b="1" dirty="0"/>
            </a:br>
            <a:endParaRPr lang="ru-RU" sz="72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3">
            <a:extLst>
              <a:ext uri="{FF2B5EF4-FFF2-40B4-BE49-F238E27FC236}">
                <a16:creationId xmlns:a16="http://schemas.microsoft.com/office/drawing/2014/main" id="{0C4A1926-8C39-4096-A550-2A52D5D4F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00" y="188998"/>
            <a:ext cx="4860000" cy="64800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2A0065-66E9-415A-9B4D-50CF48DE1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172" y="164008"/>
            <a:ext cx="4895656" cy="65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29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268FF-92E5-488E-9965-3CB14A3D4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729" y="176638"/>
            <a:ext cx="4878542" cy="65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46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50D4FD-684B-489B-9DED-FEA5EED53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729" y="176638"/>
            <a:ext cx="4878542" cy="65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3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CC1B58-DD72-4F28-BB42-E741CD0F0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336" y="225448"/>
            <a:ext cx="4805328" cy="640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21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D196F8-4A5F-44DF-A827-BA0FE2E5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869" y="201888"/>
            <a:ext cx="4844262" cy="645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41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C87E98-7B3C-4C5A-9777-11388CCF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729" y="176639"/>
            <a:ext cx="4878542" cy="650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7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54A533-3176-466F-B02A-C912E92E1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1" y="126838"/>
            <a:ext cx="4947957" cy="660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17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BD46C5-65A9-4AF5-BF45-8EB5BDBDD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059" y="174848"/>
            <a:ext cx="4875881" cy="650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35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5BEA01-48B6-4779-BEB7-9BFDD299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69" y="188640"/>
            <a:ext cx="485526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43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A90D289-3E26-4630-B5A0-9B5BDA029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552700"/>
            <a:ext cx="6400800" cy="1752600"/>
          </a:xfrm>
        </p:spPr>
        <p:txBody>
          <a:bodyPr>
            <a:normAutofit/>
          </a:bodyPr>
          <a:lstStyle/>
          <a:p>
            <a:r>
              <a:rPr lang="ru-RU" sz="5000" b="1" dirty="0">
                <a:solidFill>
                  <a:schemeClr val="bg1"/>
                </a:solidFill>
                <a:latin typeface="Comic Sans MS" pitchFamily="66" charset="0"/>
              </a:rPr>
              <a:t>Работа готова)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3847342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101</Words>
  <Application>Microsoft Office PowerPoint</Application>
  <PresentationFormat>Экран (4:3)</PresentationFormat>
  <Paragraphs>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Comic Sans MS</vt:lpstr>
      <vt:lpstr>Тема Office</vt:lpstr>
      <vt:lpstr>«Правополушарное рисование»  презентацию выполнила  учитель изобразительного искусства  МБОУ «СОШ №9» города Новочебоксарска Крылова О.В. 2025 г.</vt:lpstr>
      <vt:lpstr>«Я не умею рисовать, сколько не пробовал…» ЭТО НЕ ТАК! Художник живет в каждом из нас </vt:lpstr>
      <vt:lpstr>Правополушарное рисование- интуитивное рисование  (скоростное) </vt:lpstr>
      <vt:lpstr>Вам понадобятся:  альбомный лист гуашь кисти тонкая и толстая палитра  вода   </vt:lpstr>
      <vt:lpstr>Что такое пейзаж? Линия горизонта? Градиент?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Пейзаж в графике «СФУМАТО»</dc:title>
  <dc:creator>Пользователь</dc:creator>
  <cp:lastModifiedBy>Ольга</cp:lastModifiedBy>
  <cp:revision>49</cp:revision>
  <dcterms:created xsi:type="dcterms:W3CDTF">2021-04-12T16:49:14Z</dcterms:created>
  <dcterms:modified xsi:type="dcterms:W3CDTF">2025-09-21T11:38:03Z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1128211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S10.9.2</vt:lpwstr>
  </property>
</Properties>
</file>