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60" d="100"/>
          <a:sy n="60" d="100"/>
        </p:scale>
        <p:origin x="884" y="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272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Прямоугольник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51DE4CA-2657-4514-83B5-548A02F13133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6A58A2D-1AB4-4F8E-92E0-85A007100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fuse.microsoft.com/Ko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357167"/>
            <a:ext cx="7772400" cy="3243285"/>
          </a:xfrm>
        </p:spPr>
        <p:txBody>
          <a:bodyPr>
            <a:normAutofit/>
          </a:bodyPr>
          <a:lstStyle/>
          <a:p>
            <a:r>
              <a:rPr lang="ru-RU" i="1" dirty="0"/>
              <a:t>Среда  визуального программирования «Коду»(</a:t>
            </a:r>
            <a:r>
              <a:rPr lang="en-US" i="1" dirty="0" err="1"/>
              <a:t>Kodu</a:t>
            </a:r>
            <a:r>
              <a:rPr lang="en-US" i="1" dirty="0"/>
              <a:t> Game</a:t>
            </a:r>
            <a:r>
              <a:rPr lang="ru-RU" i="1" dirty="0"/>
              <a:t>  </a:t>
            </a:r>
            <a:r>
              <a:rPr lang="en-US" i="1" dirty="0"/>
              <a:t>Lab</a:t>
            </a:r>
            <a:r>
              <a:rPr lang="ru-RU" i="1" dirty="0"/>
              <a:t>).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5600" y="4286256"/>
            <a:ext cx="6400800" cy="207170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 </a:t>
            </a:r>
            <a:r>
              <a:rPr lang="ru-RU" sz="4000" dirty="0">
                <a:solidFill>
                  <a:schemeClr val="tx2">
                    <a:lumMod val="50000"/>
                  </a:schemeClr>
                </a:solidFill>
              </a:rPr>
              <a:t>Визуальное программирование — способ создания программы для ЭВМ путём манипулирования графическими объектами вместо написания её текста (кода).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7457" y="980728"/>
            <a:ext cx="1104900" cy="148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Где взять программу?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            </a:t>
            </a:r>
            <a:r>
              <a:rPr lang="ru-RU" dirty="0" err="1"/>
              <a:t>Kodu</a:t>
            </a:r>
            <a:r>
              <a:rPr lang="ru-RU" dirty="0"/>
              <a:t> является бесплатно распространяемым программным обеспечением (ПО). Для того чтобы установить программу на ПК, её необходимо скачать с сайта разработчика </a:t>
            </a:r>
            <a:r>
              <a:rPr lang="ru-RU" u="sng" dirty="0">
                <a:hlinkClick r:id="rId2"/>
              </a:rPr>
              <a:t>http://fuse.microsoft.com/Kodu</a:t>
            </a:r>
            <a:r>
              <a:rPr lang="ru-RU" dirty="0"/>
              <a:t>, а затем запустить.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Так выглядит программа при первом запуске</a:t>
            </a: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50257" y="2249488"/>
            <a:ext cx="7691487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Для справки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    Программа в </a:t>
            </a:r>
            <a:r>
              <a:rPr lang="ru-RU" dirty="0" err="1"/>
              <a:t>Kodu</a:t>
            </a:r>
            <a:r>
              <a:rPr lang="ru-RU" dirty="0"/>
              <a:t> - это набор правил, которые определяют действия объекта.  Для написания правил в </a:t>
            </a:r>
            <a:r>
              <a:rPr lang="ru-RU" dirty="0" err="1"/>
              <a:t>Kodu</a:t>
            </a:r>
            <a:r>
              <a:rPr lang="ru-RU" dirty="0"/>
              <a:t> используются два оператора: </a:t>
            </a:r>
            <a:br>
              <a:rPr lang="ru-RU" dirty="0"/>
            </a:br>
            <a:r>
              <a:rPr lang="ru-RU" dirty="0" err="1"/>
              <a:t>When</a:t>
            </a:r>
            <a:r>
              <a:rPr lang="ru-RU" dirty="0"/>
              <a:t> &lt;условие&gt;</a:t>
            </a:r>
          </a:p>
          <a:p>
            <a:pPr>
              <a:buNone/>
            </a:pPr>
            <a:r>
              <a:rPr lang="ru-RU" dirty="0"/>
              <a:t>     </a:t>
            </a:r>
            <a:r>
              <a:rPr lang="ru-RU" dirty="0" err="1"/>
              <a:t>Do</a:t>
            </a:r>
            <a:r>
              <a:rPr lang="ru-RU" dirty="0"/>
              <a:t> &lt;действие&gt; </a:t>
            </a:r>
            <a:br>
              <a:rPr lang="ru-RU" dirty="0"/>
            </a:br>
            <a:r>
              <a:rPr lang="ru-RU" dirty="0" err="1"/>
              <a:t>When</a:t>
            </a:r>
            <a:r>
              <a:rPr lang="ru-RU" dirty="0"/>
              <a:t> (англ. “когда”, “если”, “в то время как”) - оператор, определяющий условие; </a:t>
            </a:r>
            <a:br>
              <a:rPr lang="ru-RU" dirty="0"/>
            </a:br>
            <a:r>
              <a:rPr lang="ru-RU" dirty="0" err="1"/>
              <a:t>Do</a:t>
            </a:r>
            <a:r>
              <a:rPr lang="ru-RU" dirty="0"/>
              <a:t> (англ. “делать”) - оператор, определяющий непосредственное действие, которое должен выполнить объект при соответствующем условии. </a:t>
            </a:r>
            <a:br>
              <a:rPr lang="ru-RU" dirty="0"/>
            </a:br>
            <a:r>
              <a:rPr lang="ru-RU" dirty="0"/>
              <a:t>Программа создается для каждого объекта индивидуально!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Для справки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  Работа в «Коду» состоит из трех этапов: </a:t>
            </a:r>
          </a:p>
          <a:p>
            <a:r>
              <a:rPr lang="ru-RU" dirty="0"/>
              <a:t> создание мира (игрового поля/пространства/ландшафта); </a:t>
            </a:r>
          </a:p>
          <a:p>
            <a:r>
              <a:rPr lang="ru-RU" dirty="0"/>
              <a:t> добавление персонажей; </a:t>
            </a:r>
          </a:p>
          <a:p>
            <a:r>
              <a:rPr lang="ru-RU" dirty="0"/>
              <a:t>определение и создание правил поведения персонажей (написание программы).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     Создание мира и добавление персонажей происходит при помощи инструментов, расположенных на панели в нижней части экрана.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Создаем первую игру «</a:t>
            </a:r>
            <a:r>
              <a:rPr lang="ru-RU" i="1" dirty="0" err="1"/>
              <a:t>Байкер</a:t>
            </a:r>
            <a:r>
              <a:rPr lang="ru-RU" i="1" dirty="0"/>
              <a:t> объезжает деревья»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>
              <a:buNone/>
            </a:pPr>
            <a:r>
              <a:rPr lang="ru-RU" dirty="0"/>
              <a:t>    Выберите команду Новый пустой мир (</a:t>
            </a:r>
            <a:r>
              <a:rPr lang="ru-RU" dirty="0" err="1"/>
              <a:t>Empty</a:t>
            </a:r>
            <a:r>
              <a:rPr lang="ru-RU" dirty="0"/>
              <a:t> </a:t>
            </a:r>
            <a:r>
              <a:rPr lang="ru-RU" dirty="0" err="1"/>
              <a:t>World</a:t>
            </a:r>
            <a:r>
              <a:rPr lang="ru-RU" dirty="0"/>
              <a:t>). Появится зеленое поле - основа для размещения игровых объектов в мире. Внизу окна размещены иконки, отображающие основные команды программы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Так выглядит земля в Коду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66953" y="2249488"/>
            <a:ext cx="6858094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Добавляем объекты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>
              <a:buNone/>
            </a:pPr>
            <a:r>
              <a:rPr lang="ru-RU" dirty="0"/>
              <a:t>  Добавьте на поле 3 дерева. Для добавления объектов выберите иконку </a:t>
            </a:r>
            <a:r>
              <a:rPr lang="ru-RU" b="1" dirty="0"/>
              <a:t>Объект </a:t>
            </a:r>
            <a:r>
              <a:rPr lang="ru-RU" dirty="0"/>
              <a:t>и однократно щелкните по полю левой кнопкой мыши. Появится список доступных объектов. Выберите объект </a:t>
            </a:r>
            <a:r>
              <a:rPr lang="ru-RU" b="1" dirty="0"/>
              <a:t>Дерево. Повторите действия ещё два раза.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Так выглядит режим выбора объектов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54996" y="2249488"/>
            <a:ext cx="7282009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Добавляем </a:t>
            </a:r>
            <a:r>
              <a:rPr lang="ru-RU" i="1" dirty="0" err="1"/>
              <a:t>байкера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  <a:p>
            <a:pPr>
              <a:buNone/>
            </a:pPr>
            <a:r>
              <a:rPr lang="ru-RU" dirty="0"/>
              <a:t>     Добавьте объект </a:t>
            </a:r>
            <a:r>
              <a:rPr lang="ru-RU" b="1" dirty="0" err="1"/>
              <a:t>Байкер</a:t>
            </a:r>
            <a:r>
              <a:rPr lang="ru-RU" b="1" dirty="0"/>
              <a:t> и задайте для него программу действий - набор правил. Щелкнув правой кнопкой мыши на объекте </a:t>
            </a:r>
            <a:r>
              <a:rPr lang="ru-RU" b="1" dirty="0" err="1"/>
              <a:t>Байкер</a:t>
            </a:r>
            <a:r>
              <a:rPr lang="ru-RU" b="1" dirty="0"/>
              <a:t>, вызовите контекстное меню и перейдите в режим создания Программы. </a:t>
            </a:r>
          </a:p>
          <a:p>
            <a:pPr>
              <a:buNone/>
            </a:pPr>
            <a:r>
              <a:rPr lang="ru-RU" dirty="0"/>
              <a:t>     В открывшемся окне кода составьте инструкцию для движения вокруг деревьев. Команды задаются выбором из списка необходимых инструкций.  При щелчке по карточке (иконка со знаком +) открывается перечень доступных действия, из которых следует выбрать необходимое (подтвердив действия нажатием левой клавиши мыши).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Так выглядит рабочее поле на этом этапе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66975" y="2254251"/>
            <a:ext cx="72580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Запуск и сохранение программы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>
              <a:buNone/>
            </a:pPr>
            <a:r>
              <a:rPr lang="ru-RU" dirty="0"/>
              <a:t>   Запустите программу на выполнение клавишей </a:t>
            </a:r>
            <a:r>
              <a:rPr lang="ru-RU" b="1" dirty="0" err="1"/>
              <a:t>Esc</a:t>
            </a:r>
            <a:r>
              <a:rPr lang="ru-RU" b="1" dirty="0"/>
              <a:t>. Понаблюдайте за движением </a:t>
            </a:r>
            <a:r>
              <a:rPr lang="ru-RU" b="1" dirty="0" err="1"/>
              <a:t>Байкера</a:t>
            </a:r>
            <a:r>
              <a:rPr lang="ru-RU" b="1" dirty="0"/>
              <a:t>. Если траектория движения не соответствуют поставленной задаче (объект не двигается или не объезжает деревья), то проверьте корректность кода </a:t>
            </a:r>
          </a:p>
          <a:p>
            <a:pPr>
              <a:buNone/>
            </a:pPr>
            <a:r>
              <a:rPr lang="ru-RU" dirty="0"/>
              <a:t>   Сохраните программу на жестком диске. Для этого перейдите в главное меню (клавиша </a:t>
            </a:r>
            <a:r>
              <a:rPr lang="ru-RU" b="1" dirty="0" err="1"/>
              <a:t>Home</a:t>
            </a:r>
            <a:r>
              <a:rPr lang="ru-RU" b="1" dirty="0"/>
              <a:t>) и выберите команду Сохранить мой мир.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Задание для самостоятельной работы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>
              <a:buNone/>
            </a:pPr>
            <a:r>
              <a:rPr lang="ru-RU" dirty="0"/>
              <a:t>    Попробуйте изменить цвет одного из деревьев, например, на желтый. </a:t>
            </a:r>
          </a:p>
          <a:p>
            <a:pPr>
              <a:buNone/>
            </a:pPr>
            <a:r>
              <a:rPr lang="ru-RU" dirty="0"/>
              <a:t>   Напишите программу, в которой предусмотрите ситуацию столкновения </a:t>
            </a:r>
            <a:r>
              <a:rPr lang="ru-RU" b="1" dirty="0" err="1"/>
              <a:t>Байкера</a:t>
            </a:r>
            <a:r>
              <a:rPr lang="ru-RU" b="1" dirty="0"/>
              <a:t> с деревом. </a:t>
            </a:r>
          </a:p>
          <a:p>
            <a:pPr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i="1" dirty="0"/>
              <a:t>Желаю удачи!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365" y="2143116"/>
            <a:ext cx="260953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59</TotalTime>
  <Words>375</Words>
  <Application>Microsoft Office PowerPoint</Application>
  <PresentationFormat>Широкоэкранный</PresentationFormat>
  <Paragraphs>38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Georgia</vt:lpstr>
      <vt:lpstr>Trebuchet MS</vt:lpstr>
      <vt:lpstr>Wingdings 2</vt:lpstr>
      <vt:lpstr>Городская</vt:lpstr>
      <vt:lpstr>Среда  визуального программирования «Коду»(Kodu Game  Lab). </vt:lpstr>
      <vt:lpstr>Где взять программу?</vt:lpstr>
      <vt:lpstr>Так выглядит программа при первом запуске</vt:lpstr>
      <vt:lpstr>Для справки</vt:lpstr>
      <vt:lpstr>Для справки</vt:lpstr>
      <vt:lpstr>Создаем первую игру «Байкер объезжает деревья»</vt:lpstr>
      <vt:lpstr>Так выглядит земля в Коду</vt:lpstr>
      <vt:lpstr>Добавляем объекты</vt:lpstr>
      <vt:lpstr>Так выглядит режим выбора объектов</vt:lpstr>
      <vt:lpstr>Добавляем байкера</vt:lpstr>
      <vt:lpstr>Так выглядит рабочее поле на этом этапе</vt:lpstr>
      <vt:lpstr>Запуск и сохранение программы</vt:lpstr>
      <vt:lpstr>Задание для самостоятельной работы</vt:lpstr>
      <vt:lpstr>Желаю удачи!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Среда  визуального программирования «Коду»(Kodu Game  Lab).</dc:title>
  <dc:creator>User</dc:creator>
  <cp:lastModifiedBy>Софья</cp:lastModifiedBy>
  <cp:revision>9</cp:revision>
  <dcterms:created xsi:type="dcterms:W3CDTF">2015-02-28T05:47:57Z</dcterms:created>
  <dcterms:modified xsi:type="dcterms:W3CDTF">2025-08-27T15:43:07Z</dcterms:modified>
</cp:coreProperties>
</file>