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9" r:id="rId3"/>
    <p:sldId id="264" r:id="rId4"/>
    <p:sldId id="263" r:id="rId5"/>
    <p:sldId id="258" r:id="rId6"/>
    <p:sldId id="259" r:id="rId7"/>
    <p:sldId id="260" r:id="rId8"/>
    <p:sldId id="266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ABA9-1929-48CC-83A7-5835831B53EC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7483-A578-4A93-A2AE-B4CF673FFA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ABA9-1929-48CC-83A7-5835831B53EC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7483-A578-4A93-A2AE-B4CF673FFA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ABA9-1929-48CC-83A7-5835831B53EC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7483-A578-4A93-A2AE-B4CF673FFA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ABA9-1929-48CC-83A7-5835831B53EC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7483-A578-4A93-A2AE-B4CF673FFA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ABA9-1929-48CC-83A7-5835831B53EC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4DC7483-A578-4A93-A2AE-B4CF673FFA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ABA9-1929-48CC-83A7-5835831B53EC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7483-A578-4A93-A2AE-B4CF673FFA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ABA9-1929-48CC-83A7-5835831B53EC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7483-A578-4A93-A2AE-B4CF673FFA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ABA9-1929-48CC-83A7-5835831B53EC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7483-A578-4A93-A2AE-B4CF673FFA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ABA9-1929-48CC-83A7-5835831B53EC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7483-A578-4A93-A2AE-B4CF673FFA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ABA9-1929-48CC-83A7-5835831B53EC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7483-A578-4A93-A2AE-B4CF673FFA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ABA9-1929-48CC-83A7-5835831B53EC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7483-A578-4A93-A2AE-B4CF673FFA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754ABA9-1929-48CC-83A7-5835831B53EC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4DC7483-A578-4A93-A2AE-B4CF673FFA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2907754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МБОУ «</a:t>
            </a:r>
            <a:r>
              <a:rPr lang="ru-RU" sz="4000" dirty="0" err="1" smtClean="0"/>
              <a:t>Алтышевская</a:t>
            </a:r>
            <a:r>
              <a:rPr lang="ru-RU" sz="4000" dirty="0" smtClean="0"/>
              <a:t> ООШ</a:t>
            </a:r>
            <a:r>
              <a:rPr lang="ru-RU" dirty="0" smtClean="0"/>
              <a:t>»  </a:t>
            </a:r>
            <a:r>
              <a:rPr lang="ru-RU" sz="3200" dirty="0" smtClean="0"/>
              <a:t>Номинация </a:t>
            </a:r>
            <a:r>
              <a:rPr lang="ru-RU" dirty="0" smtClean="0"/>
              <a:t>«Никто не забыт, ничто не забыто»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Тема: «Великие герои маленькой Родины»</a:t>
            </a:r>
          </a:p>
          <a:p>
            <a:r>
              <a:rPr lang="ru-RU" dirty="0" smtClean="0"/>
              <a:t>Выполнила: ученица 4 класса </a:t>
            </a:r>
            <a:r>
              <a:rPr lang="ru-RU" dirty="0" err="1" smtClean="0"/>
              <a:t>Кипкаева</a:t>
            </a:r>
            <a:r>
              <a:rPr lang="ru-RU" dirty="0" smtClean="0"/>
              <a:t> София</a:t>
            </a:r>
          </a:p>
          <a:p>
            <a:r>
              <a:rPr lang="ru-RU" dirty="0" smtClean="0"/>
              <a:t>Руководитель: </a:t>
            </a:r>
            <a:r>
              <a:rPr lang="ru-RU" dirty="0" err="1" smtClean="0"/>
              <a:t>Сульдина</a:t>
            </a:r>
            <a:r>
              <a:rPr lang="ru-RU" dirty="0" smtClean="0"/>
              <a:t> Н.А.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79512" y="253265"/>
            <a:ext cx="842493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проекта: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Основная цель экспозиции Великой Отечественной войны в музее заключается в сохранении исторической памяти о событиях тех лет, а также в воспитании патриотизма и уважения к подвигам предков. Такая экспозиция помогает посетителям понять масштаб трагедии, которую пережил советский народ, и важность победы над фашизмом для всего мира.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79512" y="1988465"/>
            <a:ext cx="8496944" cy="447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</a:t>
            </a:r>
          </a:p>
          <a:p>
            <a:pPr marL="0" marR="0" lvl="0" indent="457200" algn="just" defTabSz="914400" rtl="0" eaLnBrk="1" fontAlgn="base" latinLnBrk="0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Историческое просвещение: Экспозиции помогают донести до посетителей факты и события того времени, раскрывая хронологию военных действий, стратегические операции, героизм солдат и мирных жителей.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Воспитание патриотизма: Через экспонаты и рассказы о подвигах героев музей стремится пробудить чувство гордости за свою страну и уважение к ветеранам.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Формирование моральных ценностей: Музейная экспозиция может акцентировать внимание на таких ценностях, как мужество, самоотверженность, верность Родине, взаимопомощь и единство народа перед лицом общей угрозы.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Поддержка преемственности поколений: Молодежь через экспозицию знакомится с историей своей страны, узнает о том, какой вклад внесли их предки в Победу, что способствует укреплению связи между поколениями.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Увековечение памяти: Сохранение артефактов, фотографий, документов и личных вещей участников войны помогает сохранить память о них для будущих поколений.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Противодействие фальсификации истории: Экспонаты и материалы могут служить подтверждением реальных событий, противодействуя попыткам искажения исторических фактов.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err="1" smtClean="0"/>
              <a:t>Сульдин</a:t>
            </a:r>
            <a:r>
              <a:rPr lang="ru-RU" sz="2800" dirty="0" smtClean="0"/>
              <a:t> Я.Г. и </a:t>
            </a:r>
            <a:r>
              <a:rPr lang="ru-RU" sz="2800" dirty="0" err="1" smtClean="0"/>
              <a:t>Рузавин</a:t>
            </a:r>
            <a:r>
              <a:rPr lang="ru-RU" sz="2800" dirty="0" smtClean="0"/>
              <a:t> Н.С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00200"/>
            <a:ext cx="3528392" cy="45259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628800"/>
            <a:ext cx="367240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Музейные экспозиции посвященные участникам Великой Отечественной войны.</a:t>
            </a:r>
            <a:endParaRPr lang="ru-RU" sz="2800" dirty="0"/>
          </a:p>
        </p:txBody>
      </p:sp>
      <p:pic>
        <p:nvPicPr>
          <p:cNvPr id="4" name="Содержимое 3" descr="C:\Users\8W\Downloads\20221006_084218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99592" y="1628800"/>
            <a:ext cx="705678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Экспозиция посвященная </a:t>
            </a:r>
            <a:r>
              <a:rPr lang="ru-RU" sz="3600" dirty="0" err="1" smtClean="0"/>
              <a:t>Болонину</a:t>
            </a:r>
            <a:r>
              <a:rPr lang="ru-RU" sz="3600" dirty="0" smtClean="0"/>
              <a:t> Н.С.</a:t>
            </a:r>
            <a:endParaRPr lang="ru-RU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55777" y="1412776"/>
            <a:ext cx="4608512" cy="5102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Экспозиция посвященная Герою Советского Союза </a:t>
            </a:r>
            <a:r>
              <a:rPr lang="ru-RU" dirty="0" err="1" smtClean="0"/>
              <a:t>Сульдину</a:t>
            </a:r>
            <a:r>
              <a:rPr lang="ru-RU" dirty="0" smtClean="0"/>
              <a:t> Я.Г.</a:t>
            </a:r>
            <a:endParaRPr lang="ru-RU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3528" y="1691322"/>
            <a:ext cx="3312367" cy="452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412776"/>
            <a:ext cx="360040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Парта за которой сидел </a:t>
            </a:r>
            <a:r>
              <a:rPr lang="ru-RU" sz="3600" dirty="0" err="1" smtClean="0"/>
              <a:t>Сульдин</a:t>
            </a:r>
            <a:r>
              <a:rPr lang="ru-RU" sz="3600" dirty="0" smtClean="0"/>
              <a:t> Я.Г.</a:t>
            </a:r>
            <a:endParaRPr lang="ru-RU" sz="3600" dirty="0"/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1600200"/>
            <a:ext cx="612068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817441"/>
            <a:ext cx="3744416" cy="4923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Мемориал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95536" y="1340768"/>
            <a:ext cx="822960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160</TotalTime>
  <Words>295</Words>
  <Application>Microsoft Office PowerPoint</Application>
  <PresentationFormat>Экран (4:3)</PresentationFormat>
  <Paragraphs>19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Arial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Апекс</vt:lpstr>
      <vt:lpstr>МБОУ «Алтышевская ООШ»  Номинация «Никто не забыт, ничто не забыто» </vt:lpstr>
      <vt:lpstr>Презентация PowerPoint</vt:lpstr>
      <vt:lpstr>Сульдин Я.Г. и Рузавин Н.С.</vt:lpstr>
      <vt:lpstr>Музейные экспозиции посвященные участникам Великой Отечественной войны.</vt:lpstr>
      <vt:lpstr>Экспозиция посвященная Болонину Н.С.</vt:lpstr>
      <vt:lpstr>Экспозиция посвященная Герою Советского Союза Сульдину Я.Г.</vt:lpstr>
      <vt:lpstr>Парта за которой сидел Сульдин Я.Г.</vt:lpstr>
      <vt:lpstr>Мемориал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8W</dc:creator>
  <cp:lastModifiedBy>User1</cp:lastModifiedBy>
  <cp:revision>21</cp:revision>
  <dcterms:created xsi:type="dcterms:W3CDTF">2025-01-12T14:26:41Z</dcterms:created>
  <dcterms:modified xsi:type="dcterms:W3CDTF">2025-01-16T18:41:08Z</dcterms:modified>
</cp:coreProperties>
</file>