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</p:sldIdLst>
  <p:sldSz cx="12192000" cy="6858000"/>
  <p:notesSz cx="7559675" cy="10691812"/>
  <p:custDataLst>
    <p:tags r:id="rId37"/>
  </p:custDataLst>
  <p:defaultTextStyle>
    <a:defPPr>
      <a:defRPr lang="ru-RU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DejaVu Sans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DejaVu Sans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DejaVu Sans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DejaVu Sans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DejaVu Sans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slide" Target="slides/slide10.xml" /><Relationship Id="rId16" Type="http://schemas.openxmlformats.org/officeDocument/2006/relationships/slide" Target="slides/slide11.xml" /><Relationship Id="rId17" Type="http://schemas.openxmlformats.org/officeDocument/2006/relationships/slide" Target="slides/slide12.xml" /><Relationship Id="rId18" Type="http://schemas.openxmlformats.org/officeDocument/2006/relationships/slide" Target="slides/slide13.xml" /><Relationship Id="rId19" Type="http://schemas.openxmlformats.org/officeDocument/2006/relationships/slide" Target="slides/slide14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5.xml" /><Relationship Id="rId21" Type="http://schemas.openxmlformats.org/officeDocument/2006/relationships/slide" Target="slides/slide16.xml" /><Relationship Id="rId22" Type="http://schemas.openxmlformats.org/officeDocument/2006/relationships/slide" Target="slides/slide17.xml" /><Relationship Id="rId23" Type="http://schemas.openxmlformats.org/officeDocument/2006/relationships/slide" Target="slides/slide18.xml" /><Relationship Id="rId24" Type="http://schemas.openxmlformats.org/officeDocument/2006/relationships/slide" Target="slides/slide19.xml" /><Relationship Id="rId25" Type="http://schemas.openxmlformats.org/officeDocument/2006/relationships/slide" Target="slides/slide20.xml" /><Relationship Id="rId26" Type="http://schemas.openxmlformats.org/officeDocument/2006/relationships/slide" Target="slides/slide21.xml" /><Relationship Id="rId27" Type="http://schemas.openxmlformats.org/officeDocument/2006/relationships/slide" Target="slides/slide22.xml" /><Relationship Id="rId28" Type="http://schemas.openxmlformats.org/officeDocument/2006/relationships/slide" Target="slides/slide23.xml" /><Relationship Id="rId29" Type="http://schemas.openxmlformats.org/officeDocument/2006/relationships/slide" Target="slides/slide24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5.xml" /><Relationship Id="rId31" Type="http://schemas.openxmlformats.org/officeDocument/2006/relationships/slide" Target="slides/slide26.xml" /><Relationship Id="rId32" Type="http://schemas.openxmlformats.org/officeDocument/2006/relationships/slide" Target="slides/slide27.xml" /><Relationship Id="rId33" Type="http://schemas.openxmlformats.org/officeDocument/2006/relationships/slide" Target="slides/slide28.xml" /><Relationship Id="rId34" Type="http://schemas.openxmlformats.org/officeDocument/2006/relationships/slide" Target="slides/slide29.xml" /><Relationship Id="rId35" Type="http://schemas.openxmlformats.org/officeDocument/2006/relationships/slide" Target="slides/slide30.xml" /><Relationship Id="rId36" Type="http://schemas.openxmlformats.org/officeDocument/2006/relationships/slide" Target="slides/slide31.xml" /><Relationship Id="rId37" Type="http://schemas.openxmlformats.org/officeDocument/2006/relationships/tags" Target="tags/tag1.xml" /><Relationship Id="rId38" Type="http://schemas.openxmlformats.org/officeDocument/2006/relationships/presProps" Target="presProps.xml" /><Relationship Id="rId39" Type="http://schemas.openxmlformats.org/officeDocument/2006/relationships/viewProps" Target="viewProps.xml" /><Relationship Id="rId4" Type="http://schemas.openxmlformats.org/officeDocument/2006/relationships/slideMaster" Target="slideMasters/slideMaster4.xml" /><Relationship Id="rId40" Type="http://schemas.openxmlformats.org/officeDocument/2006/relationships/theme" Target="theme/theme1.xml" /><Relationship Id="rId41" Type="http://schemas.openxmlformats.org/officeDocument/2006/relationships/tableStyles" Target="tableStyles.xml" /><Relationship Id="rId5" Type="http://schemas.openxmlformats.org/officeDocument/2006/relationships/slideMaster" Target="slideMasters/slideMaster5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>
  <p:cSld name="Blank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>
  <p:cSld name="Blank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>
  <p:cSld name="Blank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>
  <p:cSld name="Blank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>
  <p:cSld name="Blank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.jpeg" /><Relationship Id="rId3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heme" Target="../theme/theme5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1026" name="PlaceHolder 1"/>
          <p:cNvSpPr>
            <a:spLocks noGrp="1"/>
          </p:cNvSpPr>
          <p:nvPr>
            <p:ph type="title"/>
          </p:nvPr>
        </p:nvSpPr>
        <p:spPr>
          <a:xfrm>
            <a:off x="595313" y="182563"/>
            <a:ext cx="11001375" cy="757237"/>
          </a:xfrm>
          <a:prstGeom prst="rect">
            <a:avLst/>
          </a:prstGeom>
        </p:spPr>
        <p:txBody>
          <a:bodyPr lIns="0" tIns="0" rIns="0" bIns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effectLst/>
                <a:latin typeface="Arial"/>
              </a:defRPr>
            </a:lvl1pPr>
          </a:lstStyle>
          <a:p>
            <a:pPr lvl="0"/>
            <a:r>
              <a:t>Для правки текста заглавия щёлкните мышью</a:t>
            </a:r>
          </a:p>
        </p:txBody>
      </p:sp>
      <p:sp>
        <p:nvSpPr>
          <p:cNvPr id="1027" name="PlaceHolder 2"/>
          <p:cNvSpPr>
            <a:spLocks noGrp="1"/>
          </p:cNvSpPr>
          <p:nvPr>
            <p:ph type="body"/>
          </p:nvPr>
        </p:nvSpPr>
        <p:spPr>
          <a:xfrm>
            <a:off x="3984625" y="1905000"/>
            <a:ext cx="7199313" cy="4202113"/>
          </a:xfrm>
          <a:prstGeom prst="rect">
            <a:avLst/>
          </a:prstGeom>
        </p:spPr>
        <p:txBody>
          <a:bodyPr lIns="0" tIns="0" rIns="0" bIns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lvl="0"/>
            <a:r>
              <a:t>Для правки структуры щёлкните мышью</a:t>
            </a:r>
          </a:p>
          <a:p>
            <a:pPr lvl="1"/>
            <a:r>
              <a:t>Второй уровень структуры</a:t>
            </a:r>
          </a:p>
          <a:p>
            <a:pPr lvl="2"/>
            <a:r>
              <a:t>Третий уровень структуры</a:t>
            </a:r>
          </a:p>
          <a:p>
            <a:pPr lvl="3"/>
            <a:r>
              <a:t>Четвёртый уровень структуры</a:t>
            </a:r>
          </a:p>
          <a:p>
            <a:pPr lvl="4"/>
            <a:r>
              <a:t>Пятый уровень структуры</a:t>
            </a:r>
          </a:p>
          <a:p>
            <a:pPr lvl="4"/>
            <a:r>
              <a:t>Шестой уровень структуры</a:t>
            </a:r>
          </a:p>
          <a:p>
            <a:pPr lvl="4"/>
            <a:r>
              <a:t>Седьмой уровень структуры</a:t>
            </a:r>
          </a:p>
        </p:txBody>
      </p:sp>
      <p:sp>
        <p:nvSpPr>
          <p:cNvPr id="1028" name="PlaceHolder 3"/>
          <p:cNvSpPr>
            <a:spLocks noGrp="1"/>
          </p:cNvSpPr>
          <p:nvPr>
            <p:ph type="ftr"/>
          </p:nvPr>
        </p:nvSpPr>
        <p:spPr>
          <a:xfrm>
            <a:off x="4145400" y="6378120"/>
            <a:ext cx="3900960" cy="34272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2400" b="0" i="0" u="none" strike="noStrike" kern="1200" cap="none" spc="-1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/>
              <a:ea typeface="+mn-ea"/>
              <a:cs typeface="+mn-cs"/>
            </a:endParaRPr>
          </a:p>
        </p:txBody>
      </p:sp>
      <p:sp>
        <p:nvSpPr>
          <p:cNvPr id="1029" name="PlaceHolder 4"/>
          <p:cNvSpPr>
            <a:spLocks noGrp="1"/>
          </p:cNvSpPr>
          <p:nvPr>
            <p:ph type="dt"/>
          </p:nvPr>
        </p:nvSpPr>
        <p:spPr>
          <a:xfrm>
            <a:off x="609480" y="6378120"/>
            <a:ext cx="2803680" cy="34272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F348183-B43E-46D5-BDB2-2BBC1A93CCA5}" type="hfDateTime">
              <a:rPr kumimoji="0" lang="ru-RU" sz="1400" b="0" i="0" u="none" strike="noStrike" kern="1200" cap="none" spc="-1" normalizeH="0" baseline="0" noProof="0">
                <a:ln>
                  <a:noFill/>
                </a:ln>
                <a:solidFill>
                  <a:srgbClr val="B2B2B2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400" b="0" i="0" u="none" strike="noStrike" kern="1200" cap="none" spc="-1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/>
              <a:ea typeface="+mn-ea"/>
              <a:cs typeface="+mn-cs"/>
            </a:endParaRPr>
          </a:p>
        </p:txBody>
      </p:sp>
      <p:sp>
        <p:nvSpPr>
          <p:cNvPr id="1030" name="PlaceHolder 5"/>
          <p:cNvSpPr>
            <a:spLocks noGrp="1"/>
          </p:cNvSpPr>
          <p:nvPr>
            <p:ph type="sldNum"/>
          </p:nvPr>
        </p:nvSpPr>
        <p:spPr>
          <a:xfrm>
            <a:off x="8778875" y="6378575"/>
            <a:ext cx="2803525" cy="34290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lvl="0" algn="r"/>
            <a:fld id="{D5BAD4A3-5DB0-48D8-9A5F-19CE9B6AB510}" type="slidenum">
              <a:rPr sz="1400">
                <a:solidFill>
                  <a:srgbClr val="B2B2B2"/>
                </a:solidFill>
                <a:latin typeface="Times New Roman" pitchFamily="18" charset="0"/>
              </a:rPr>
              <a:t>*</a:t>
            </a:fld>
            <a:endParaRPr sz="1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baseline="0">
          <a:solidFill>
            <a:schemeClr val="tx2"/>
          </a:solidFill>
          <a:effectLst/>
          <a:latin typeface="Arial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0" i="0" u="none" baseline="0">
          <a:solidFill>
            <a:schemeClr val="tx1"/>
          </a:solidFill>
          <a:effectLst/>
          <a:latin typeface="Arial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 baseline="0">
          <a:solidFill>
            <a:schemeClr val="tx1"/>
          </a:solidFill>
          <a:effectLst/>
          <a:latin typeface="Arial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 baseline="0">
          <a:solidFill>
            <a:schemeClr val="tx1"/>
          </a:solidFill>
          <a:effectLst/>
          <a:latin typeface="Arial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 baseline="0">
          <a:solidFill>
            <a:schemeClr val="tx1"/>
          </a:solidFill>
          <a:effectLst/>
          <a:latin typeface="Arial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 baseline="0">
          <a:solidFill>
            <a:schemeClr val="tx1"/>
          </a:solidFill>
          <a:effectLst/>
          <a:latin typeface="Arial"/>
        </a:defRPr>
      </a:lvl5pPr>
    </p:bodyStyle>
    <p:other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1pPr>
      <a:lvl2pPr marL="4572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2pPr>
      <a:lvl3pPr marL="9144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3pPr>
      <a:lvl4pPr marL="13716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4pPr>
      <a:lvl5pPr marL="18288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5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2050" name="PlaceHolder 1"/>
          <p:cNvSpPr>
            <a:spLocks noGrp="1"/>
          </p:cNvSpPr>
          <p:nvPr>
            <p:ph type="ftr"/>
          </p:nvPr>
        </p:nvSpPr>
        <p:spPr>
          <a:xfrm>
            <a:off x="4145400" y="6378120"/>
            <a:ext cx="3900960" cy="34272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2400" b="0" i="0" u="none" strike="noStrike" kern="1200" cap="none" spc="-1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2051" name="PlaceHolder 2"/>
          <p:cNvSpPr>
            <a:spLocks noGrp="1"/>
          </p:cNvSpPr>
          <p:nvPr>
            <p:ph type="dt"/>
          </p:nvPr>
        </p:nvSpPr>
        <p:spPr>
          <a:xfrm>
            <a:off x="609480" y="6378120"/>
            <a:ext cx="2803680" cy="34272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108910B-FA20-4A0B-8C62-468BC69DAB6F}" type="hfDateTime">
              <a:rPr kumimoji="0" lang="ru-RU" sz="1400" b="0" i="0" u="none" strike="noStrike" kern="1200" cap="none" spc="-1" normalizeH="0" baseline="0" noProof="0">
                <a:ln>
                  <a:noFill/>
                </a:ln>
                <a:solidFill>
                  <a:srgbClr val="B2B2B2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400" b="0" i="0" u="none" strike="noStrike" kern="1200" cap="none" spc="-1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2052" name="PlaceHolder 3"/>
          <p:cNvSpPr>
            <a:spLocks noGrp="1"/>
          </p:cNvSpPr>
          <p:nvPr>
            <p:ph type="sldNum"/>
          </p:nvPr>
        </p:nvSpPr>
        <p:spPr>
          <a:xfrm>
            <a:off x="8778875" y="6378575"/>
            <a:ext cx="2803525" cy="34290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lvl="0" algn="r"/>
            <a:fld id="{54FF3142-2AC7-45C3-9145-EF86FEE971A2}" type="slidenum">
              <a:rPr sz="1400">
                <a:solidFill>
                  <a:srgbClr val="B2B2B2"/>
                </a:solidFill>
                <a:latin typeface="Times New Roman" pitchFamily="18" charset="0"/>
              </a:rPr>
              <a:t>*</a:t>
            </a:fld>
            <a:endParaRPr sz="1400">
              <a:latin typeface="Times New Roman" pitchFamily="18" charset="0"/>
            </a:endParaRPr>
          </a:p>
        </p:txBody>
      </p:sp>
      <p:sp>
        <p:nvSpPr>
          <p:cNvPr id="2053" name="PlaceHolder 4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4588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effectLst/>
                <a:latin typeface="Arial"/>
              </a:defRPr>
            </a:lvl1pPr>
          </a:lstStyle>
          <a:p>
            <a:pPr lvl="0"/>
            <a:r>
              <a:t>Для правки текста заглавия щёлкните мышью</a:t>
            </a:r>
          </a:p>
        </p:txBody>
      </p:sp>
      <p:sp>
        <p:nvSpPr>
          <p:cNvPr id="2054" name="PlaceHolder 5"/>
          <p:cNvSpPr>
            <a:spLocks noGrp="1"/>
          </p:cNvSpPr>
          <p:nvPr>
            <p:ph type="body"/>
          </p:nvPr>
        </p:nvSpPr>
        <p:spPr>
          <a:xfrm>
            <a:off x="609600" y="1604963"/>
            <a:ext cx="10972800" cy="3976687"/>
          </a:xfrm>
          <a:prstGeom prst="rect">
            <a:avLst/>
          </a:prstGeom>
        </p:spPr>
        <p:txBody>
          <a:bodyPr lIns="0" tIns="0" rIns="0" bIns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lvl="0"/>
            <a:r>
              <a:t>Для правки структуры щёлкните мышью</a:t>
            </a:r>
          </a:p>
          <a:p>
            <a:pPr lvl="1"/>
            <a:r>
              <a:t>Второй уровень структуры</a:t>
            </a:r>
          </a:p>
          <a:p>
            <a:pPr lvl="2"/>
            <a:r>
              <a:t>Третий уровень структуры</a:t>
            </a:r>
          </a:p>
          <a:p>
            <a:pPr lvl="3"/>
            <a:r>
              <a:t>Четвёртый уровень структуры</a:t>
            </a:r>
          </a:p>
          <a:p>
            <a:pPr lvl="4"/>
            <a:r>
              <a:t>Пятый уровень структуры</a:t>
            </a:r>
          </a:p>
          <a:p>
            <a:pPr lvl="4"/>
            <a:r>
              <a:t>Шестой уровень структуры</a:t>
            </a:r>
          </a:p>
          <a:p>
            <a:pPr lvl="4"/>
            <a: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baseline="0">
          <a:solidFill>
            <a:schemeClr val="tx2"/>
          </a:solidFill>
          <a:effectLst/>
          <a:latin typeface="Arial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0" i="0" u="none" baseline="0">
          <a:solidFill>
            <a:schemeClr val="tx1"/>
          </a:solidFill>
          <a:effectLst/>
          <a:latin typeface="Arial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 baseline="0">
          <a:solidFill>
            <a:schemeClr val="tx1"/>
          </a:solidFill>
          <a:effectLst/>
          <a:latin typeface="Arial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 baseline="0">
          <a:solidFill>
            <a:schemeClr val="tx1"/>
          </a:solidFill>
          <a:effectLst/>
          <a:latin typeface="Arial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 baseline="0">
          <a:solidFill>
            <a:schemeClr val="tx1"/>
          </a:solidFill>
          <a:effectLst/>
          <a:latin typeface="Arial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 baseline="0">
          <a:solidFill>
            <a:schemeClr val="tx1"/>
          </a:solidFill>
          <a:effectLst/>
          <a:latin typeface="Arial"/>
        </a:defRPr>
      </a:lvl5pPr>
    </p:bodyStyle>
    <p:other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1pPr>
      <a:lvl2pPr marL="4572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2pPr>
      <a:lvl3pPr marL="9144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3pPr>
      <a:lvl4pPr marL="13716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4pPr>
      <a:lvl5pPr marL="18288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5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pic>
        <p:nvPicPr>
          <p:cNvPr id="3074" name="bg object 16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6094413"/>
            <a:ext cx="10152063" cy="7635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5" name="PlaceHolder 1"/>
          <p:cNvSpPr>
            <a:spLocks noGrp="1"/>
          </p:cNvSpPr>
          <p:nvPr>
            <p:ph type="title"/>
          </p:nvPr>
        </p:nvSpPr>
        <p:spPr>
          <a:xfrm>
            <a:off x="595313" y="182563"/>
            <a:ext cx="11001375" cy="757237"/>
          </a:xfrm>
          <a:prstGeom prst="rect">
            <a:avLst/>
          </a:prstGeom>
        </p:spPr>
        <p:txBody>
          <a:bodyPr lIns="0" tIns="0" rIns="0" bIns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effectLst/>
                <a:latin typeface="Arial"/>
              </a:defRPr>
            </a:lvl1pPr>
          </a:lstStyle>
          <a:p>
            <a:pPr lvl="0"/>
            <a:r>
              <a:t>Для правки текста заглавия щёлкните мышью</a:t>
            </a:r>
          </a:p>
        </p:txBody>
      </p:sp>
      <p:sp>
        <p:nvSpPr>
          <p:cNvPr id="3076" name="PlaceHolder 2"/>
          <p:cNvSpPr>
            <a:spLocks noGrp="1"/>
          </p:cNvSpPr>
          <p:nvPr>
            <p:ph type="ftr"/>
          </p:nvPr>
        </p:nvSpPr>
        <p:spPr>
          <a:xfrm>
            <a:off x="4145400" y="6378120"/>
            <a:ext cx="3900960" cy="34272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2400" b="0" i="0" u="none" strike="noStrike" kern="1200" cap="none" spc="-1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077" name="PlaceHolder 3"/>
          <p:cNvSpPr>
            <a:spLocks noGrp="1"/>
          </p:cNvSpPr>
          <p:nvPr>
            <p:ph type="dt"/>
          </p:nvPr>
        </p:nvSpPr>
        <p:spPr>
          <a:xfrm>
            <a:off x="609480" y="6378120"/>
            <a:ext cx="2803680" cy="34272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C297453-27F6-4401-88D5-B8890C0F4240}" type="hfDateTime">
              <a:rPr kumimoji="0" lang="ru-RU" sz="1400" b="0" i="0" u="none" strike="noStrike" kern="1200" cap="none" spc="-1" normalizeH="0" baseline="0" noProof="0">
                <a:ln>
                  <a:noFill/>
                </a:ln>
                <a:solidFill>
                  <a:srgbClr val="B2B2B2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400" b="0" i="0" u="none" strike="noStrike" kern="1200" cap="none" spc="-1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078" name="PlaceHolder 4"/>
          <p:cNvSpPr>
            <a:spLocks noGrp="1"/>
          </p:cNvSpPr>
          <p:nvPr>
            <p:ph type="sldNum"/>
          </p:nvPr>
        </p:nvSpPr>
        <p:spPr>
          <a:xfrm>
            <a:off x="8778875" y="6378575"/>
            <a:ext cx="2803525" cy="34290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lvl="0" algn="r"/>
            <a:fld id="{70FD91AE-6608-4D36-A48B-0AA3732D8173}" type="slidenum">
              <a:rPr sz="1400">
                <a:solidFill>
                  <a:srgbClr val="B2B2B2"/>
                </a:solidFill>
                <a:latin typeface="Times New Roman" pitchFamily="18" charset="0"/>
              </a:rPr>
              <a:t>*</a:t>
            </a:fld>
            <a:endParaRPr sz="1400">
              <a:latin typeface="Times New Roman" pitchFamily="18" charset="0"/>
            </a:endParaRPr>
          </a:p>
        </p:txBody>
      </p:sp>
      <p:sp>
        <p:nvSpPr>
          <p:cNvPr id="3079" name="PlaceHolder 5"/>
          <p:cNvSpPr>
            <a:spLocks noGrp="1"/>
          </p:cNvSpPr>
          <p:nvPr>
            <p:ph type="body"/>
          </p:nvPr>
        </p:nvSpPr>
        <p:spPr>
          <a:xfrm>
            <a:off x="609600" y="1604963"/>
            <a:ext cx="10972800" cy="3976687"/>
          </a:xfrm>
          <a:prstGeom prst="rect">
            <a:avLst/>
          </a:prstGeom>
        </p:spPr>
        <p:txBody>
          <a:bodyPr lIns="0" tIns="0" rIns="0" bIns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lvl="0"/>
            <a:r>
              <a:t>Для правки структуры щёлкните мышью</a:t>
            </a:r>
          </a:p>
          <a:p>
            <a:pPr lvl="1"/>
            <a:r>
              <a:t>Второй уровень структуры</a:t>
            </a:r>
          </a:p>
          <a:p>
            <a:pPr lvl="2"/>
            <a:r>
              <a:t>Третий уровень структуры</a:t>
            </a:r>
          </a:p>
          <a:p>
            <a:pPr lvl="3"/>
            <a:r>
              <a:t>Четвёртый уровень структуры</a:t>
            </a:r>
          </a:p>
          <a:p>
            <a:pPr lvl="4"/>
            <a:r>
              <a:t>Пятый уровень структуры</a:t>
            </a:r>
          </a:p>
          <a:p>
            <a:pPr lvl="4"/>
            <a:r>
              <a:t>Шестой уровень структуры</a:t>
            </a:r>
          </a:p>
          <a:p>
            <a:pPr lvl="4"/>
            <a: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baseline="0">
          <a:solidFill>
            <a:schemeClr val="tx2"/>
          </a:solidFill>
          <a:effectLst/>
          <a:latin typeface="Arial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0" i="0" u="none" baseline="0">
          <a:solidFill>
            <a:schemeClr val="tx1"/>
          </a:solidFill>
          <a:effectLst/>
          <a:latin typeface="Arial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 baseline="0">
          <a:solidFill>
            <a:schemeClr val="tx1"/>
          </a:solidFill>
          <a:effectLst/>
          <a:latin typeface="Arial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 baseline="0">
          <a:solidFill>
            <a:schemeClr val="tx1"/>
          </a:solidFill>
          <a:effectLst/>
          <a:latin typeface="Arial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 baseline="0">
          <a:solidFill>
            <a:schemeClr val="tx1"/>
          </a:solidFill>
          <a:effectLst/>
          <a:latin typeface="Arial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 baseline="0">
          <a:solidFill>
            <a:schemeClr val="tx1"/>
          </a:solidFill>
          <a:effectLst/>
          <a:latin typeface="Arial"/>
        </a:defRPr>
      </a:lvl5pPr>
    </p:bodyStyle>
    <p:other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1pPr>
      <a:lvl2pPr marL="4572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2pPr>
      <a:lvl3pPr marL="9144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3pPr>
      <a:lvl4pPr marL="13716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4pPr>
      <a:lvl5pPr marL="18288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4098" name="PlaceHolder 1"/>
          <p:cNvSpPr>
            <a:spLocks noGrp="1"/>
          </p:cNvSpPr>
          <p:nvPr>
            <p:ph type="title"/>
          </p:nvPr>
        </p:nvSpPr>
        <p:spPr>
          <a:xfrm>
            <a:off x="1037880" y="361080"/>
            <a:ext cx="6753600" cy="1341000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effectLst/>
                <a:latin typeface="Arial"/>
              </a:defRPr>
            </a:lvl1pPr>
          </a:lstStyle>
          <a:p>
            <a:pPr lvl="0"/>
            <a:r>
              <a:t>Для правки текста заглавия щёлкните мышью</a:t>
            </a:r>
          </a:p>
        </p:txBody>
      </p:sp>
      <p:sp>
        <p:nvSpPr>
          <p:cNvPr id="4099" name="PlaceHolder 2"/>
          <p:cNvSpPr>
            <a:spLocks noGrp="1"/>
          </p:cNvSpPr>
          <p:nvPr>
            <p:ph type="ftr"/>
          </p:nvPr>
        </p:nvSpPr>
        <p:spPr>
          <a:xfrm>
            <a:off x="4145400" y="6378120"/>
            <a:ext cx="3900960" cy="34272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2400" b="0" i="0" u="none" strike="noStrike" kern="1200" cap="none" spc="-1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100" name="PlaceHolder 3"/>
          <p:cNvSpPr>
            <a:spLocks noGrp="1"/>
          </p:cNvSpPr>
          <p:nvPr>
            <p:ph type="dt"/>
          </p:nvPr>
        </p:nvSpPr>
        <p:spPr>
          <a:xfrm>
            <a:off x="609480" y="6378120"/>
            <a:ext cx="2803680" cy="34272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B874F64-7EE6-4576-B076-B9730E1C30E1}" type="hfDateTime">
              <a:rPr kumimoji="0" lang="ru-RU" sz="1400" b="0" i="0" u="none" strike="noStrike" kern="1200" cap="none" spc="-1" normalizeH="0" baseline="0" noProof="0">
                <a:ln>
                  <a:noFill/>
                </a:ln>
                <a:solidFill>
                  <a:srgbClr val="B2B2B2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400" b="0" i="0" u="none" strike="noStrike" kern="1200" cap="none" spc="-1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101" name="PlaceHolder 4"/>
          <p:cNvSpPr>
            <a:spLocks noGrp="1"/>
          </p:cNvSpPr>
          <p:nvPr>
            <p:ph type="sldNum"/>
          </p:nvPr>
        </p:nvSpPr>
        <p:spPr>
          <a:xfrm>
            <a:off x="8778875" y="6378575"/>
            <a:ext cx="2803525" cy="34290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lvl="0" algn="r"/>
            <a:fld id="{F9E8FD34-40F7-4992-8368-A78869DAAFD3}" type="slidenum">
              <a:rPr sz="1400">
                <a:solidFill>
                  <a:srgbClr val="B2B2B2"/>
                </a:solidFill>
                <a:latin typeface="Times New Roman" pitchFamily="18" charset="0"/>
              </a:rPr>
              <a:t>*</a:t>
            </a:fld>
            <a:endParaRPr sz="1400">
              <a:latin typeface="Times New Roman" pitchFamily="18" charset="0"/>
            </a:endParaRPr>
          </a:p>
        </p:txBody>
      </p:sp>
      <p:sp>
        <p:nvSpPr>
          <p:cNvPr id="4102" name="PlaceHolder 5"/>
          <p:cNvSpPr>
            <a:spLocks noGrp="1"/>
          </p:cNvSpPr>
          <p:nvPr>
            <p:ph type="body"/>
          </p:nvPr>
        </p:nvSpPr>
        <p:spPr>
          <a:xfrm>
            <a:off x="609600" y="1604963"/>
            <a:ext cx="10972800" cy="3976687"/>
          </a:xfrm>
          <a:prstGeom prst="rect">
            <a:avLst/>
          </a:prstGeom>
        </p:spPr>
        <p:txBody>
          <a:bodyPr lIns="0" tIns="0" rIns="0" bIns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lvl="0"/>
            <a:r>
              <a:t>Для правки структуры щёлкните мышью</a:t>
            </a:r>
          </a:p>
          <a:p>
            <a:pPr lvl="1"/>
            <a:r>
              <a:t>Второй уровень структуры</a:t>
            </a:r>
          </a:p>
          <a:p>
            <a:pPr lvl="2"/>
            <a:r>
              <a:t>Третий уровень структуры</a:t>
            </a:r>
          </a:p>
          <a:p>
            <a:pPr lvl="3"/>
            <a:r>
              <a:t>Четвёртый уровень структуры</a:t>
            </a:r>
          </a:p>
          <a:p>
            <a:pPr lvl="4"/>
            <a:r>
              <a:t>Пятый уровень структуры</a:t>
            </a:r>
          </a:p>
          <a:p>
            <a:pPr lvl="4"/>
            <a:r>
              <a:t>Шестой уровень структуры</a:t>
            </a:r>
          </a:p>
          <a:p>
            <a:pPr lvl="4"/>
            <a: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baseline="0">
          <a:solidFill>
            <a:schemeClr val="tx2"/>
          </a:solidFill>
          <a:effectLst/>
          <a:latin typeface="Arial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0" i="0" u="none" baseline="0">
          <a:solidFill>
            <a:schemeClr val="tx1"/>
          </a:solidFill>
          <a:effectLst/>
          <a:latin typeface="Arial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 baseline="0">
          <a:solidFill>
            <a:schemeClr val="tx1"/>
          </a:solidFill>
          <a:effectLst/>
          <a:latin typeface="Arial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 baseline="0">
          <a:solidFill>
            <a:schemeClr val="tx1"/>
          </a:solidFill>
          <a:effectLst/>
          <a:latin typeface="Arial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 baseline="0">
          <a:solidFill>
            <a:schemeClr val="tx1"/>
          </a:solidFill>
          <a:effectLst/>
          <a:latin typeface="Arial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 baseline="0">
          <a:solidFill>
            <a:schemeClr val="tx1"/>
          </a:solidFill>
          <a:effectLst/>
          <a:latin typeface="Arial"/>
        </a:defRPr>
      </a:lvl5pPr>
    </p:bodyStyle>
    <p:other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1pPr>
      <a:lvl2pPr marL="4572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2pPr>
      <a:lvl3pPr marL="9144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3pPr>
      <a:lvl4pPr marL="13716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4pPr>
      <a:lvl5pPr marL="18288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5122" name="PlaceHolder 1"/>
          <p:cNvSpPr>
            <a:spLocks noGrp="1"/>
          </p:cNvSpPr>
          <p:nvPr>
            <p:ph type="title"/>
          </p:nvPr>
        </p:nvSpPr>
        <p:spPr>
          <a:xfrm>
            <a:off x="595313" y="182563"/>
            <a:ext cx="11001375" cy="757237"/>
          </a:xfrm>
          <a:prstGeom prst="rect">
            <a:avLst/>
          </a:prstGeom>
        </p:spPr>
        <p:txBody>
          <a:bodyPr lIns="0" tIns="0" rIns="0" bIns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effectLst/>
                <a:latin typeface="Arial"/>
              </a:defRPr>
            </a:lvl1pPr>
          </a:lstStyle>
          <a:p>
            <a:pPr lvl="0"/>
            <a:r>
              <a:t>Для правки текста заглавия щёлкните мышью</a:t>
            </a:r>
          </a:p>
        </p:txBody>
      </p:sp>
      <p:sp>
        <p:nvSpPr>
          <p:cNvPr id="5123" name="PlaceHolder 2"/>
          <p:cNvSpPr>
            <a:spLocks noGrp="1"/>
          </p:cNvSpPr>
          <p:nvPr>
            <p:ph type="body"/>
          </p:nvPr>
        </p:nvSpPr>
        <p:spPr>
          <a:xfrm>
            <a:off x="1106280" y="1037520"/>
            <a:ext cx="3883320" cy="1544508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lvl="0"/>
            <a:r>
              <a:t>Для правки структуры щёлкните мышью</a:t>
            </a:r>
          </a:p>
          <a:p>
            <a:pPr lvl="1"/>
            <a:r>
              <a:t>Второй уровень структуры</a:t>
            </a:r>
          </a:p>
          <a:p>
            <a:pPr lvl="2"/>
            <a:r>
              <a:t>Третий уровень структуры</a:t>
            </a:r>
          </a:p>
          <a:p>
            <a:pPr lvl="3"/>
            <a:r>
              <a:t>Четвёртый уровень структуры</a:t>
            </a:r>
          </a:p>
          <a:p>
            <a:pPr lvl="4"/>
            <a:r>
              <a:t>Пятый уровень структуры</a:t>
            </a:r>
          </a:p>
          <a:p>
            <a:pPr lvl="4"/>
            <a:r>
              <a:t>Шестой уровень структуры</a:t>
            </a:r>
          </a:p>
          <a:p>
            <a:pPr lvl="4"/>
            <a:r>
              <a:t>Седьмой уровень структуры</a:t>
            </a:r>
          </a:p>
        </p:txBody>
      </p:sp>
      <p:sp>
        <p:nvSpPr>
          <p:cNvPr id="5124" name="PlaceHolder 3"/>
          <p:cNvSpPr>
            <a:spLocks noGrp="1"/>
          </p:cNvSpPr>
          <p:nvPr>
            <p:ph type="body"/>
          </p:nvPr>
        </p:nvSpPr>
        <p:spPr>
          <a:xfrm>
            <a:off x="6174720" y="1580400"/>
            <a:ext cx="4341600" cy="10668600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lvl="0"/>
            <a:r>
              <a:t>Для правки структуры щёлкните мышью</a:t>
            </a:r>
          </a:p>
          <a:p>
            <a:pPr lvl="1"/>
            <a:r>
              <a:t>Второй уровень структуры</a:t>
            </a:r>
          </a:p>
          <a:p>
            <a:pPr lvl="2"/>
            <a:r>
              <a:t>Третий уровень структуры</a:t>
            </a:r>
          </a:p>
          <a:p>
            <a:pPr lvl="3"/>
            <a:r>
              <a:t>Четвёртый уровень структуры</a:t>
            </a:r>
          </a:p>
          <a:p>
            <a:pPr lvl="4"/>
            <a:r>
              <a:t>Пятый уровень структуры</a:t>
            </a:r>
          </a:p>
          <a:p>
            <a:pPr lvl="4"/>
            <a:r>
              <a:t>Шестой уровень структуры</a:t>
            </a:r>
          </a:p>
          <a:p>
            <a:pPr lvl="4"/>
            <a:r>
              <a:t>Седьмой уровень структуры</a:t>
            </a:r>
          </a:p>
        </p:txBody>
      </p:sp>
      <p:sp>
        <p:nvSpPr>
          <p:cNvPr id="5125" name="PlaceHolder 4"/>
          <p:cNvSpPr>
            <a:spLocks noGrp="1"/>
          </p:cNvSpPr>
          <p:nvPr>
            <p:ph type="ftr"/>
          </p:nvPr>
        </p:nvSpPr>
        <p:spPr>
          <a:xfrm>
            <a:off x="4145400" y="6378120"/>
            <a:ext cx="3900960" cy="34272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2400" b="0" i="0" u="none" strike="noStrike" kern="1200" cap="none" spc="-1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126" name="PlaceHolder 5"/>
          <p:cNvSpPr>
            <a:spLocks noGrp="1"/>
          </p:cNvSpPr>
          <p:nvPr>
            <p:ph type="dt"/>
          </p:nvPr>
        </p:nvSpPr>
        <p:spPr>
          <a:xfrm>
            <a:off x="609480" y="6378120"/>
            <a:ext cx="2803680" cy="34272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1BD7C52-2918-4AA4-986C-49573D6B3F99}" type="hfDateTime">
              <a:rPr kumimoji="0" lang="ru-RU" sz="1400" b="0" i="0" u="none" strike="noStrike" kern="1200" cap="none" spc="-1" normalizeH="0" baseline="0" noProof="0">
                <a:ln>
                  <a:noFill/>
                </a:ln>
                <a:solidFill>
                  <a:srgbClr val="B2B2B2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400" b="0" i="0" u="none" strike="noStrike" kern="1200" cap="none" spc="-1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127" name="PlaceHolder 6"/>
          <p:cNvSpPr>
            <a:spLocks noGrp="1"/>
          </p:cNvSpPr>
          <p:nvPr>
            <p:ph type="sldNum"/>
          </p:nvPr>
        </p:nvSpPr>
        <p:spPr>
          <a:xfrm>
            <a:off x="8778875" y="6378575"/>
            <a:ext cx="2803525" cy="34290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lvl="0" algn="r"/>
            <a:fld id="{03709A54-AAFF-45B6-A0A5-189C1670A485}" type="slidenum">
              <a:rPr sz="1400">
                <a:solidFill>
                  <a:srgbClr val="B2B2B2"/>
                </a:solidFill>
                <a:latin typeface="Times New Roman" pitchFamily="18" charset="0"/>
              </a:rPr>
              <a:t>*</a:t>
            </a:fld>
            <a:endParaRPr sz="1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baseline="0">
          <a:solidFill>
            <a:schemeClr val="tx2"/>
          </a:solidFill>
          <a:effectLst/>
          <a:latin typeface="Arial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0" i="0" u="none" baseline="0">
          <a:solidFill>
            <a:schemeClr val="tx1"/>
          </a:solidFill>
          <a:effectLst/>
          <a:latin typeface="Arial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 baseline="0">
          <a:solidFill>
            <a:schemeClr val="tx1"/>
          </a:solidFill>
          <a:effectLst/>
          <a:latin typeface="Arial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 baseline="0">
          <a:solidFill>
            <a:schemeClr val="tx1"/>
          </a:solidFill>
          <a:effectLst/>
          <a:latin typeface="Arial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 baseline="0">
          <a:solidFill>
            <a:schemeClr val="tx1"/>
          </a:solidFill>
          <a:effectLst/>
          <a:latin typeface="Arial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 baseline="0">
          <a:solidFill>
            <a:schemeClr val="tx1"/>
          </a:solidFill>
          <a:effectLst/>
          <a:latin typeface="Arial"/>
        </a:defRPr>
      </a:lvl5pPr>
    </p:bodyStyle>
    <p:other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1pPr>
      <a:lvl2pPr marL="4572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2pPr>
      <a:lvl3pPr marL="9144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3pPr>
      <a:lvl4pPr marL="13716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4pPr>
      <a:lvl5pPr marL="182880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effectLst/>
          <a:latin typeface="Arial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10.jpeg" /><Relationship Id="rId11" Type="http://schemas.openxmlformats.org/officeDocument/2006/relationships/image" Target="../media/image11.jpeg" /><Relationship Id="rId12" Type="http://schemas.openxmlformats.org/officeDocument/2006/relationships/image" Target="../media/image12.jpeg" /><Relationship Id="rId13" Type="http://schemas.openxmlformats.org/officeDocument/2006/relationships/image" Target="../media/image13.jpeg" /><Relationship Id="rId14" Type="http://schemas.openxmlformats.org/officeDocument/2006/relationships/image" Target="../media/image14.jpeg" /><Relationship Id="rId15" Type="http://schemas.openxmlformats.org/officeDocument/2006/relationships/image" Target="../media/image15.jpeg" /><Relationship Id="rId16" Type="http://schemas.openxmlformats.org/officeDocument/2006/relationships/image" Target="../media/image16.jpeg" /><Relationship Id="rId2" Type="http://schemas.openxmlformats.org/officeDocument/2006/relationships/image" Target="../media/image3.jpeg" /><Relationship Id="rId3" Type="http://schemas.openxmlformats.org/officeDocument/2006/relationships/image" Target="../media/image4.jpeg" /><Relationship Id="rId4" Type="http://schemas.openxmlformats.org/officeDocument/2006/relationships/image" Target="../media/image5.jpeg" /><Relationship Id="rId5" Type="http://schemas.openxmlformats.org/officeDocument/2006/relationships/image" Target="../media/image6.jpeg" /><Relationship Id="rId6" Type="http://schemas.openxmlformats.org/officeDocument/2006/relationships/image" Target="../media/image7.jpeg" /><Relationship Id="rId7" Type="http://schemas.openxmlformats.org/officeDocument/2006/relationships/image" Target="../media/image8.jpeg" /><Relationship Id="rId8" Type="http://schemas.openxmlformats.org/officeDocument/2006/relationships/image" Target="../media/image9.png" /><Relationship Id="rId9" Type="http://schemas.openxmlformats.org/officeDocument/2006/relationships/hyperlink" Target="https://www.garant.ru/products/ipo/prime/doc/74078855/" TargetMode="Ex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.jpeg" /><Relationship Id="rId3" Type="http://schemas.openxmlformats.org/officeDocument/2006/relationships/image" Target="../media/image18.jpeg" /><Relationship Id="rId4" Type="http://schemas.openxmlformats.org/officeDocument/2006/relationships/image" Target="../media/image19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.jpeg" /><Relationship Id="rId3" Type="http://schemas.openxmlformats.org/officeDocument/2006/relationships/image" Target="../media/image21.jpeg" /><Relationship Id="rId4" Type="http://schemas.openxmlformats.org/officeDocument/2006/relationships/image" Target="../media/image22.png" /><Relationship Id="rId5" Type="http://schemas.openxmlformats.org/officeDocument/2006/relationships/image" Target="../media/image23.png" /><Relationship Id="rId6" Type="http://schemas.openxmlformats.org/officeDocument/2006/relationships/image" Target="../media/image24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.jpeg" /><Relationship Id="rId3" Type="http://schemas.openxmlformats.org/officeDocument/2006/relationships/image" Target="../media/image21.jpeg" /><Relationship Id="rId4" Type="http://schemas.openxmlformats.org/officeDocument/2006/relationships/image" Target="../media/image22.png" /><Relationship Id="rId5" Type="http://schemas.openxmlformats.org/officeDocument/2006/relationships/image" Target="../media/image23.png" /><Relationship Id="rId6" Type="http://schemas.openxmlformats.org/officeDocument/2006/relationships/image" Target="../media/image24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5.png" /><Relationship Id="rId3" Type="http://schemas.openxmlformats.org/officeDocument/2006/relationships/image" Target="../media/image26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7.jpeg" /><Relationship Id="rId4" Type="http://schemas.openxmlformats.org/officeDocument/2006/relationships/image" Target="../media/image28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9.jpeg" /><Relationship Id="rId3" Type="http://schemas.openxmlformats.org/officeDocument/2006/relationships/image" Target="../media/image30.png" /><Relationship Id="rId4" Type="http://schemas.openxmlformats.org/officeDocument/2006/relationships/image" Target="../media/image31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32.png" /><Relationship Id="rId3" Type="http://schemas.openxmlformats.org/officeDocument/2006/relationships/image" Target="../media/image33.png" /><Relationship Id="rId4" Type="http://schemas.openxmlformats.org/officeDocument/2006/relationships/image" Target="../media/image34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5.png" /><Relationship Id="rId3" Type="http://schemas.openxmlformats.org/officeDocument/2006/relationships/image" Target="../media/image36.png" /><Relationship Id="rId4" Type="http://schemas.openxmlformats.org/officeDocument/2006/relationships/image" Target="../media/image37.png" /><Relationship Id="rId5" Type="http://schemas.openxmlformats.org/officeDocument/2006/relationships/image" Target="../media/image38.jpeg" /><Relationship Id="rId6" Type="http://schemas.openxmlformats.org/officeDocument/2006/relationships/image" Target="../media/image39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0.jpeg" /><Relationship Id="rId3" Type="http://schemas.openxmlformats.org/officeDocument/2006/relationships/image" Target="../media/image39.jpeg" /><Relationship Id="rId4" Type="http://schemas.openxmlformats.org/officeDocument/2006/relationships/image" Target="../media/image32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1.png" /><Relationship Id="rId3" Type="http://schemas.openxmlformats.org/officeDocument/2006/relationships/image" Target="../media/image42.png" /><Relationship Id="rId4" Type="http://schemas.openxmlformats.org/officeDocument/2006/relationships/hyperlink" Target="https://rospsy.ru/" TargetMode="External" /><Relationship Id="rId5" Type="http://schemas.openxmlformats.org/officeDocument/2006/relationships/image" Target="../media/image3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2.png" /><Relationship Id="rId3" Type="http://schemas.openxmlformats.org/officeDocument/2006/relationships/image" Target="../media/image43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4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5.jpeg" /><Relationship Id="rId3" Type="http://schemas.openxmlformats.org/officeDocument/2006/relationships/image" Target="../media/image46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7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8.jpeg" /><Relationship Id="rId3" Type="http://schemas.openxmlformats.org/officeDocument/2006/relationships/image" Target="../media/image49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50.jpeg" /><Relationship Id="rId3" Type="http://schemas.openxmlformats.org/officeDocument/2006/relationships/image" Target="../media/image51.jpeg" /><Relationship Id="rId4" Type="http://schemas.openxmlformats.org/officeDocument/2006/relationships/image" Target="../media/image52.jpeg" /><Relationship Id="rId5" Type="http://schemas.openxmlformats.org/officeDocument/2006/relationships/image" Target="../media/image53.jpeg" /><Relationship Id="rId6" Type="http://schemas.openxmlformats.org/officeDocument/2006/relationships/image" Target="../media/image54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5.jpeg" /><Relationship Id="rId3" Type="http://schemas.openxmlformats.org/officeDocument/2006/relationships/image" Target="../media/image56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7.jpeg" /><Relationship Id="rId3" Type="http://schemas.openxmlformats.org/officeDocument/2006/relationships/image" Target="../media/image58.jpeg" /><Relationship Id="rId4" Type="http://schemas.openxmlformats.org/officeDocument/2006/relationships/image" Target="../media/image59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0.jpeg" /><Relationship Id="rId3" Type="http://schemas.openxmlformats.org/officeDocument/2006/relationships/image" Target="../media/image61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2.jpeg" /><Relationship Id="rId3" Type="http://schemas.openxmlformats.org/officeDocument/2006/relationships/image" Target="../media/image63.png" /><Relationship Id="rId4" Type="http://schemas.openxmlformats.org/officeDocument/2006/relationships/image" Target="../media/image64.jpeg" /><Relationship Id="rId5" Type="http://schemas.openxmlformats.org/officeDocument/2006/relationships/image" Target="../media/image65.jpeg" /><Relationship Id="rId6" Type="http://schemas.openxmlformats.org/officeDocument/2006/relationships/image" Target="../media/image66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7.jpeg" /><Relationship Id="rId3" Type="http://schemas.openxmlformats.org/officeDocument/2006/relationships/image" Target="../media/image68.jpeg" /><Relationship Id="rId4" Type="http://schemas.openxmlformats.org/officeDocument/2006/relationships/image" Target="../media/image69.jpeg" /><Relationship Id="rId5" Type="http://schemas.openxmlformats.org/officeDocument/2006/relationships/image" Target="../media/image70.jpeg" /><Relationship Id="rId6" Type="http://schemas.openxmlformats.org/officeDocument/2006/relationships/image" Target="../media/image71.jpeg" /><Relationship Id="rId7" Type="http://schemas.openxmlformats.org/officeDocument/2006/relationships/image" Target="../media/image63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0.jpeg" /><Relationship Id="rId3" Type="http://schemas.openxmlformats.org/officeDocument/2006/relationships/image" Target="../media/image72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3.jpeg" /><Relationship Id="rId3" Type="http://schemas.openxmlformats.org/officeDocument/2006/relationships/image" Target="../media/image74.png" /><Relationship Id="rId4" Type="http://schemas.openxmlformats.org/officeDocument/2006/relationships/image" Target="../media/image70.jpeg" /><Relationship Id="rId5" Type="http://schemas.openxmlformats.org/officeDocument/2006/relationships/image" Target="../media/image75.jpeg" /><Relationship Id="rId6" Type="http://schemas.openxmlformats.org/officeDocument/2006/relationships/image" Target="../media/image76.png" /><Relationship Id="rId7" Type="http://schemas.openxmlformats.org/officeDocument/2006/relationships/image" Target="../media/image77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8.png" /><Relationship Id="rId3" Type="http://schemas.openxmlformats.org/officeDocument/2006/relationships/image" Target="../media/image79.jpeg" /><Relationship Id="rId4" Type="http://schemas.openxmlformats.org/officeDocument/2006/relationships/image" Target="../media/image80.png" /><Relationship Id="rId5" Type="http://schemas.openxmlformats.org/officeDocument/2006/relationships/image" Target="../media/image81.jpeg" /><Relationship Id="rId6" Type="http://schemas.openxmlformats.org/officeDocument/2006/relationships/image" Target="../media/image82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83.png" /><Relationship Id="rId3" Type="http://schemas.openxmlformats.org/officeDocument/2006/relationships/image" Target="../media/image84.jpeg" /><Relationship Id="rId4" Type="http://schemas.openxmlformats.org/officeDocument/2006/relationships/image" Target="../media/image85.png" /><Relationship Id="rId5" Type="http://schemas.openxmlformats.org/officeDocument/2006/relationships/image" Target="../media/image86.jpeg" /><Relationship Id="rId6" Type="http://schemas.openxmlformats.org/officeDocument/2006/relationships/image" Target="../media/image87.png" /><Relationship Id="rId7" Type="http://schemas.openxmlformats.org/officeDocument/2006/relationships/image" Target="../media/image88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97.png" /><Relationship Id="rId11" Type="http://schemas.openxmlformats.org/officeDocument/2006/relationships/image" Target="../media/image98.png" /><Relationship Id="rId12" Type="http://schemas.openxmlformats.org/officeDocument/2006/relationships/hyperlink" Target="http://www.fcprc.ru/" TargetMode="External" /><Relationship Id="rId13" Type="http://schemas.openxmlformats.org/officeDocument/2006/relationships/image" Target="../media/image99.jpeg" /><Relationship Id="rId14" Type="http://schemas.openxmlformats.org/officeDocument/2006/relationships/image" Target="../media/image100.png" /><Relationship Id="rId15" Type="http://schemas.openxmlformats.org/officeDocument/2006/relationships/image" Target="../media/image101.jpeg" /><Relationship Id="rId16" Type="http://schemas.openxmlformats.org/officeDocument/2006/relationships/image" Target="../media/image102.png" /><Relationship Id="rId17" Type="http://schemas.openxmlformats.org/officeDocument/2006/relationships/image" Target="../media/image103.jpeg" /><Relationship Id="rId18" Type="http://schemas.openxmlformats.org/officeDocument/2006/relationships/image" Target="../media/image104.jpeg" /><Relationship Id="rId19" Type="http://schemas.openxmlformats.org/officeDocument/2006/relationships/image" Target="../media/image105.jpeg" /><Relationship Id="rId2" Type="http://schemas.openxmlformats.org/officeDocument/2006/relationships/image" Target="../media/image89.jpeg" /><Relationship Id="rId20" Type="http://schemas.openxmlformats.org/officeDocument/2006/relationships/image" Target="../media/image106.png" /><Relationship Id="rId21" Type="http://schemas.openxmlformats.org/officeDocument/2006/relationships/image" Target="../media/image107.jpeg" /><Relationship Id="rId22" Type="http://schemas.openxmlformats.org/officeDocument/2006/relationships/image" Target="../media/image108.png" /><Relationship Id="rId23" Type="http://schemas.openxmlformats.org/officeDocument/2006/relationships/image" Target="../media/image109.jpeg" /><Relationship Id="rId24" Type="http://schemas.openxmlformats.org/officeDocument/2006/relationships/image" Target="../media/image110.png" /><Relationship Id="rId25" Type="http://schemas.openxmlformats.org/officeDocument/2006/relationships/image" Target="../media/image111.png" /><Relationship Id="rId3" Type="http://schemas.openxmlformats.org/officeDocument/2006/relationships/image" Target="../media/image90.png" /><Relationship Id="rId4" Type="http://schemas.openxmlformats.org/officeDocument/2006/relationships/image" Target="../media/image91.jpeg" /><Relationship Id="rId5" Type="http://schemas.openxmlformats.org/officeDocument/2006/relationships/image" Target="../media/image92.png" /><Relationship Id="rId6" Type="http://schemas.openxmlformats.org/officeDocument/2006/relationships/image" Target="../media/image93.jpeg" /><Relationship Id="rId7" Type="http://schemas.openxmlformats.org/officeDocument/2006/relationships/image" Target="../media/image94.png" /><Relationship Id="rId8" Type="http://schemas.openxmlformats.org/officeDocument/2006/relationships/image" Target="../media/image95.png" /><Relationship Id="rId9" Type="http://schemas.openxmlformats.org/officeDocument/2006/relationships/image" Target="../media/image96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2.jpeg" /><Relationship Id="rId3" Type="http://schemas.openxmlformats.org/officeDocument/2006/relationships/image" Target="../media/image113.jpe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4.png" /><Relationship Id="rId3" Type="http://schemas.openxmlformats.org/officeDocument/2006/relationships/image" Target="../media/image115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7586" name="object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05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7587" name="TextShape 1"/>
          <p:cNvSpPr txBox="1"/>
          <p:nvPr/>
        </p:nvSpPr>
        <p:spPr>
          <a:xfrm>
            <a:off x="3082320" y="212040"/>
            <a:ext cx="9036720" cy="3517200"/>
          </a:xfrm>
          <a:prstGeom prst="rect">
            <a:avLst/>
          </a:prstGeom>
          <a:noFill/>
          <a:ln>
            <a:noFill/>
          </a:ln>
        </p:spPr>
        <p:txBody>
          <a:bodyPr lIns="0" tIns="1224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240" marR="0" lvl="0" indent="0" algn="ctr">
              <a:spcBef>
                <a:spcPts val="100"/>
              </a:spcBef>
            </a:pPr>
            <a:r>
              <a:rPr sz="4600" b="1">
                <a:solidFill>
                  <a:srgbClr val="001F5F"/>
                </a:solidFill>
                <a:latin typeface="Times New Roman" pitchFamily="18" charset="0"/>
              </a:rPr>
              <a:t>Использование результатов </a:t>
            </a:r>
            <a:br>
              <a:rPr lang="en-US" altLang="en-US"/>
            </a:br>
            <a:r>
              <a:rPr sz="4600" b="1">
                <a:solidFill>
                  <a:srgbClr val="001F5F"/>
                </a:solidFill>
                <a:latin typeface="Times New Roman" pitchFamily="18" charset="0"/>
              </a:rPr>
              <a:t>ЕМ СПТ для организации профилактической</a:t>
            </a:r>
            <a:br>
              <a:rPr lang="en-US" altLang="en-US"/>
            </a:br>
            <a:r>
              <a:rPr sz="4600" b="1">
                <a:solidFill>
                  <a:srgbClr val="001F5F"/>
                </a:solidFill>
                <a:latin typeface="Times New Roman" pitchFamily="18" charset="0"/>
              </a:rPr>
              <a:t>работы с обучающимися образовательных организаций</a:t>
            </a:r>
            <a:endParaRPr sz="4600">
              <a:latin typeface="Calibri" panose="020f0502020204030204" pitchFamily="34" charset="0"/>
            </a:endParaRPr>
          </a:p>
        </p:txBody>
      </p:sp>
      <p:sp>
        <p:nvSpPr>
          <p:cNvPr id="67588" name="CustomShape 2"/>
          <p:cNvSpPr/>
          <p:nvPr/>
        </p:nvSpPr>
        <p:spPr>
          <a:xfrm>
            <a:off x="4062240" y="5850000"/>
            <a:ext cx="7076880" cy="31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0" marR="0" lvl="0" indent="0" algn="ctr">
              <a:spcBef>
                <a:spcPts val="100"/>
              </a:spcBef>
            </a:pPr>
            <a:r>
              <a:rPr sz="2000">
                <a:latin typeface="Times New Roman" pitchFamily="18" charset="0"/>
              </a:rPr>
              <a:t>ноябрь 2024</a:t>
            </a:r>
            <a:endParaRPr sz="2000"/>
          </a:p>
        </p:txBody>
      </p:sp>
    </p:spTree>
  </p:cSld>
  <p:clrMapOvr>
    <a:masterClrMapping/>
  </p:clrMapOvr>
  <p:transition spd="slow"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68610" name="Group 1"/>
          <p:cNvGrpSpPr/>
          <p:nvPr/>
        </p:nvGrpSpPr>
        <p:grpSpPr>
          <a:xfrm>
            <a:off x="7439025" y="3046413"/>
            <a:ext cx="4570413" cy="717550"/>
            <a:chOff x="7439040" y="3045960"/>
            <a:chExt cx="4570200" cy="718560"/>
          </a:xfrm>
        </p:grpSpPr>
        <p:sp>
          <p:nvSpPr>
            <p:cNvPr id="68675" name="CustomShape 2"/>
            <p:cNvSpPr/>
            <p:nvPr/>
          </p:nvSpPr>
          <p:spPr>
            <a:xfrm>
              <a:off x="7439040" y="3045960"/>
              <a:ext cx="4570200" cy="718560"/>
            </a:xfrm>
            <a:custGeom>
              <a:rect l="l" t="t" r="r" b="b"/>
              <a:pathLst>
                <a:path w="4570730" h="718820">
                  <a:moveTo>
                    <a:pt x="4211320" y="0"/>
                  </a:moveTo>
                  <a:lnTo>
                    <a:pt x="359409" y="0"/>
                  </a:lnTo>
                  <a:lnTo>
                    <a:pt x="310639" y="3280"/>
                  </a:lnTo>
                  <a:lnTo>
                    <a:pt x="263863" y="12838"/>
                  </a:lnTo>
                  <a:lnTo>
                    <a:pt x="219509" y="28243"/>
                  </a:lnTo>
                  <a:lnTo>
                    <a:pt x="178006" y="49069"/>
                  </a:lnTo>
                  <a:lnTo>
                    <a:pt x="139783" y="74886"/>
                  </a:lnTo>
                  <a:lnTo>
                    <a:pt x="105267" y="105267"/>
                  </a:lnTo>
                  <a:lnTo>
                    <a:pt x="74886" y="139783"/>
                  </a:lnTo>
                  <a:lnTo>
                    <a:pt x="49069" y="178006"/>
                  </a:lnTo>
                  <a:lnTo>
                    <a:pt x="28243" y="219509"/>
                  </a:lnTo>
                  <a:lnTo>
                    <a:pt x="12838" y="263863"/>
                  </a:lnTo>
                  <a:lnTo>
                    <a:pt x="3280" y="310639"/>
                  </a:lnTo>
                  <a:lnTo>
                    <a:pt x="0" y="359409"/>
                  </a:lnTo>
                  <a:lnTo>
                    <a:pt x="3280" y="408180"/>
                  </a:lnTo>
                  <a:lnTo>
                    <a:pt x="12838" y="454956"/>
                  </a:lnTo>
                  <a:lnTo>
                    <a:pt x="28243" y="499310"/>
                  </a:lnTo>
                  <a:lnTo>
                    <a:pt x="49069" y="540813"/>
                  </a:lnTo>
                  <a:lnTo>
                    <a:pt x="74886" y="579036"/>
                  </a:lnTo>
                  <a:lnTo>
                    <a:pt x="105267" y="613552"/>
                  </a:lnTo>
                  <a:lnTo>
                    <a:pt x="139783" y="643933"/>
                  </a:lnTo>
                  <a:lnTo>
                    <a:pt x="178006" y="669750"/>
                  </a:lnTo>
                  <a:lnTo>
                    <a:pt x="219509" y="690576"/>
                  </a:lnTo>
                  <a:lnTo>
                    <a:pt x="263863" y="705981"/>
                  </a:lnTo>
                  <a:lnTo>
                    <a:pt x="310639" y="715539"/>
                  </a:lnTo>
                  <a:lnTo>
                    <a:pt x="359409" y="718819"/>
                  </a:lnTo>
                  <a:lnTo>
                    <a:pt x="4211320" y="718819"/>
                  </a:lnTo>
                  <a:lnTo>
                    <a:pt x="4260090" y="715539"/>
                  </a:lnTo>
                  <a:lnTo>
                    <a:pt x="4306866" y="705981"/>
                  </a:lnTo>
                  <a:lnTo>
                    <a:pt x="4351220" y="690576"/>
                  </a:lnTo>
                  <a:lnTo>
                    <a:pt x="4392723" y="669750"/>
                  </a:lnTo>
                  <a:lnTo>
                    <a:pt x="4430946" y="643933"/>
                  </a:lnTo>
                  <a:lnTo>
                    <a:pt x="4465462" y="613552"/>
                  </a:lnTo>
                  <a:lnTo>
                    <a:pt x="4495843" y="579036"/>
                  </a:lnTo>
                  <a:lnTo>
                    <a:pt x="4521660" y="540813"/>
                  </a:lnTo>
                  <a:lnTo>
                    <a:pt x="4542486" y="499310"/>
                  </a:lnTo>
                  <a:lnTo>
                    <a:pt x="4557891" y="454956"/>
                  </a:lnTo>
                  <a:lnTo>
                    <a:pt x="4567449" y="408180"/>
                  </a:lnTo>
                  <a:lnTo>
                    <a:pt x="4570730" y="359409"/>
                  </a:lnTo>
                  <a:lnTo>
                    <a:pt x="4567449" y="310639"/>
                  </a:lnTo>
                  <a:lnTo>
                    <a:pt x="4557891" y="263863"/>
                  </a:lnTo>
                  <a:lnTo>
                    <a:pt x="4542486" y="219509"/>
                  </a:lnTo>
                  <a:lnTo>
                    <a:pt x="4521660" y="178006"/>
                  </a:lnTo>
                  <a:lnTo>
                    <a:pt x="4495843" y="139783"/>
                  </a:lnTo>
                  <a:lnTo>
                    <a:pt x="4465462" y="105267"/>
                  </a:lnTo>
                  <a:lnTo>
                    <a:pt x="4430946" y="74886"/>
                  </a:lnTo>
                  <a:lnTo>
                    <a:pt x="4392723" y="49069"/>
                  </a:lnTo>
                  <a:lnTo>
                    <a:pt x="4351220" y="28243"/>
                  </a:lnTo>
                  <a:lnTo>
                    <a:pt x="4306866" y="12838"/>
                  </a:lnTo>
                  <a:lnTo>
                    <a:pt x="4260090" y="3280"/>
                  </a:lnTo>
                  <a:lnTo>
                    <a:pt x="4211320" y="0"/>
                  </a:lnTo>
                  <a:close/>
                </a:path>
              </a:pathLst>
            </a:custGeom>
            <a:solidFill>
              <a:srgbClr val="DAE2F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76" name="CustomShape 3"/>
            <p:cNvSpPr/>
            <p:nvPr/>
          </p:nvSpPr>
          <p:spPr>
            <a:xfrm>
              <a:off x="7439040" y="3045960"/>
              <a:ext cx="4570200" cy="718560"/>
            </a:xfrm>
            <a:custGeom>
              <a:rect l="l" t="t" r="r" b="b"/>
              <a:pathLst>
                <a:path w="4570730" h="718820">
                  <a:moveTo>
                    <a:pt x="0" y="359409"/>
                  </a:moveTo>
                  <a:lnTo>
                    <a:pt x="3280" y="310639"/>
                  </a:lnTo>
                  <a:lnTo>
                    <a:pt x="12838" y="263863"/>
                  </a:lnTo>
                  <a:lnTo>
                    <a:pt x="28243" y="219509"/>
                  </a:lnTo>
                  <a:lnTo>
                    <a:pt x="49069" y="178006"/>
                  </a:lnTo>
                  <a:lnTo>
                    <a:pt x="74886" y="139783"/>
                  </a:lnTo>
                  <a:lnTo>
                    <a:pt x="105267" y="105267"/>
                  </a:lnTo>
                  <a:lnTo>
                    <a:pt x="139783" y="74886"/>
                  </a:lnTo>
                  <a:lnTo>
                    <a:pt x="178006" y="49069"/>
                  </a:lnTo>
                  <a:lnTo>
                    <a:pt x="219509" y="28243"/>
                  </a:lnTo>
                  <a:lnTo>
                    <a:pt x="263863" y="12838"/>
                  </a:lnTo>
                  <a:lnTo>
                    <a:pt x="310639" y="3280"/>
                  </a:lnTo>
                  <a:lnTo>
                    <a:pt x="359409" y="0"/>
                  </a:lnTo>
                  <a:lnTo>
                    <a:pt x="4211320" y="0"/>
                  </a:lnTo>
                  <a:lnTo>
                    <a:pt x="4260090" y="3280"/>
                  </a:lnTo>
                  <a:lnTo>
                    <a:pt x="4306866" y="12838"/>
                  </a:lnTo>
                  <a:lnTo>
                    <a:pt x="4351220" y="28243"/>
                  </a:lnTo>
                  <a:lnTo>
                    <a:pt x="4392723" y="49069"/>
                  </a:lnTo>
                  <a:lnTo>
                    <a:pt x="4430946" y="74886"/>
                  </a:lnTo>
                  <a:lnTo>
                    <a:pt x="4465462" y="105267"/>
                  </a:lnTo>
                  <a:lnTo>
                    <a:pt x="4495843" y="139783"/>
                  </a:lnTo>
                  <a:lnTo>
                    <a:pt x="4521660" y="178006"/>
                  </a:lnTo>
                  <a:lnTo>
                    <a:pt x="4542486" y="219509"/>
                  </a:lnTo>
                  <a:lnTo>
                    <a:pt x="4557891" y="263863"/>
                  </a:lnTo>
                  <a:lnTo>
                    <a:pt x="4567449" y="310639"/>
                  </a:lnTo>
                  <a:lnTo>
                    <a:pt x="4570730" y="359409"/>
                  </a:lnTo>
                  <a:lnTo>
                    <a:pt x="4567449" y="408180"/>
                  </a:lnTo>
                  <a:lnTo>
                    <a:pt x="4557891" y="454956"/>
                  </a:lnTo>
                  <a:lnTo>
                    <a:pt x="4542486" y="499310"/>
                  </a:lnTo>
                  <a:lnTo>
                    <a:pt x="4521660" y="540813"/>
                  </a:lnTo>
                  <a:lnTo>
                    <a:pt x="4495843" y="579036"/>
                  </a:lnTo>
                  <a:lnTo>
                    <a:pt x="4465462" y="613552"/>
                  </a:lnTo>
                  <a:lnTo>
                    <a:pt x="4430946" y="643933"/>
                  </a:lnTo>
                  <a:lnTo>
                    <a:pt x="4392723" y="669750"/>
                  </a:lnTo>
                  <a:lnTo>
                    <a:pt x="4351220" y="690576"/>
                  </a:lnTo>
                  <a:lnTo>
                    <a:pt x="4306866" y="705981"/>
                  </a:lnTo>
                  <a:lnTo>
                    <a:pt x="4260090" y="715539"/>
                  </a:lnTo>
                  <a:lnTo>
                    <a:pt x="4211320" y="718819"/>
                  </a:lnTo>
                  <a:lnTo>
                    <a:pt x="359409" y="718819"/>
                  </a:lnTo>
                  <a:lnTo>
                    <a:pt x="310639" y="715539"/>
                  </a:lnTo>
                  <a:lnTo>
                    <a:pt x="263863" y="705981"/>
                  </a:lnTo>
                  <a:lnTo>
                    <a:pt x="219509" y="690576"/>
                  </a:lnTo>
                  <a:lnTo>
                    <a:pt x="178006" y="669750"/>
                  </a:lnTo>
                  <a:lnTo>
                    <a:pt x="139783" y="643933"/>
                  </a:lnTo>
                  <a:lnTo>
                    <a:pt x="105267" y="613552"/>
                  </a:lnTo>
                  <a:lnTo>
                    <a:pt x="74886" y="579036"/>
                  </a:lnTo>
                  <a:lnTo>
                    <a:pt x="49069" y="540813"/>
                  </a:lnTo>
                  <a:lnTo>
                    <a:pt x="28243" y="499310"/>
                  </a:lnTo>
                  <a:lnTo>
                    <a:pt x="12838" y="454956"/>
                  </a:lnTo>
                  <a:lnTo>
                    <a:pt x="3280" y="408180"/>
                  </a:lnTo>
                  <a:lnTo>
                    <a:pt x="0" y="359409"/>
                  </a:lnTo>
                  <a:close/>
                </a:path>
              </a:pathLst>
            </a:custGeom>
            <a:noFill/>
            <a:ln w="291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grpSp>
        <p:nvGrpSpPr>
          <p:cNvPr id="68611" name="Group 4"/>
          <p:cNvGrpSpPr/>
          <p:nvPr/>
        </p:nvGrpSpPr>
        <p:grpSpPr>
          <a:xfrm>
            <a:off x="7394575" y="1176338"/>
            <a:ext cx="4572000" cy="971550"/>
            <a:chOff x="7394400" y="1176120"/>
            <a:chExt cx="4571640" cy="971280"/>
          </a:xfrm>
        </p:grpSpPr>
        <p:sp>
          <p:nvSpPr>
            <p:cNvPr id="68671" name="CustomShape 5"/>
            <p:cNvSpPr/>
            <p:nvPr/>
          </p:nvSpPr>
          <p:spPr>
            <a:xfrm>
              <a:off x="7394400" y="1397520"/>
              <a:ext cx="4571640" cy="539280"/>
            </a:xfrm>
            <a:custGeom>
              <a:rect l="l" t="t" r="r" b="b"/>
              <a:pathLst>
                <a:path w="4572000" h="539750">
                  <a:moveTo>
                    <a:pt x="4302125" y="0"/>
                  </a:moveTo>
                  <a:lnTo>
                    <a:pt x="269875" y="0"/>
                  </a:lnTo>
                  <a:lnTo>
                    <a:pt x="221351" y="4346"/>
                  </a:lnTo>
                  <a:lnTo>
                    <a:pt x="175686" y="16878"/>
                  </a:lnTo>
                  <a:lnTo>
                    <a:pt x="133641" y="36834"/>
                  </a:lnTo>
                  <a:lnTo>
                    <a:pt x="95977" y="63454"/>
                  </a:lnTo>
                  <a:lnTo>
                    <a:pt x="63454" y="95977"/>
                  </a:lnTo>
                  <a:lnTo>
                    <a:pt x="36834" y="133641"/>
                  </a:lnTo>
                  <a:lnTo>
                    <a:pt x="16878" y="175686"/>
                  </a:lnTo>
                  <a:lnTo>
                    <a:pt x="4346" y="221351"/>
                  </a:lnTo>
                  <a:lnTo>
                    <a:pt x="0" y="269875"/>
                  </a:lnTo>
                  <a:lnTo>
                    <a:pt x="4346" y="318398"/>
                  </a:lnTo>
                  <a:lnTo>
                    <a:pt x="16878" y="364063"/>
                  </a:lnTo>
                  <a:lnTo>
                    <a:pt x="36834" y="406108"/>
                  </a:lnTo>
                  <a:lnTo>
                    <a:pt x="63454" y="443772"/>
                  </a:lnTo>
                  <a:lnTo>
                    <a:pt x="95977" y="476295"/>
                  </a:lnTo>
                  <a:lnTo>
                    <a:pt x="133641" y="502915"/>
                  </a:lnTo>
                  <a:lnTo>
                    <a:pt x="175686" y="522871"/>
                  </a:lnTo>
                  <a:lnTo>
                    <a:pt x="221351" y="535403"/>
                  </a:lnTo>
                  <a:lnTo>
                    <a:pt x="269875" y="539750"/>
                  </a:lnTo>
                  <a:lnTo>
                    <a:pt x="4302125" y="539750"/>
                  </a:lnTo>
                  <a:lnTo>
                    <a:pt x="4350648" y="535403"/>
                  </a:lnTo>
                  <a:lnTo>
                    <a:pt x="4396313" y="522871"/>
                  </a:lnTo>
                  <a:lnTo>
                    <a:pt x="4438358" y="502915"/>
                  </a:lnTo>
                  <a:lnTo>
                    <a:pt x="4476022" y="476295"/>
                  </a:lnTo>
                  <a:lnTo>
                    <a:pt x="4508545" y="443772"/>
                  </a:lnTo>
                  <a:lnTo>
                    <a:pt x="4535165" y="406108"/>
                  </a:lnTo>
                  <a:lnTo>
                    <a:pt x="4555121" y="364063"/>
                  </a:lnTo>
                  <a:lnTo>
                    <a:pt x="4567653" y="318398"/>
                  </a:lnTo>
                  <a:lnTo>
                    <a:pt x="4572000" y="269875"/>
                  </a:lnTo>
                  <a:lnTo>
                    <a:pt x="4567653" y="221351"/>
                  </a:lnTo>
                  <a:lnTo>
                    <a:pt x="4555121" y="175686"/>
                  </a:lnTo>
                  <a:lnTo>
                    <a:pt x="4535165" y="133641"/>
                  </a:lnTo>
                  <a:lnTo>
                    <a:pt x="4508545" y="95977"/>
                  </a:lnTo>
                  <a:lnTo>
                    <a:pt x="4476022" y="63454"/>
                  </a:lnTo>
                  <a:lnTo>
                    <a:pt x="4438358" y="36834"/>
                  </a:lnTo>
                  <a:lnTo>
                    <a:pt x="4396313" y="16878"/>
                  </a:lnTo>
                  <a:lnTo>
                    <a:pt x="4350648" y="4346"/>
                  </a:lnTo>
                  <a:lnTo>
                    <a:pt x="4302125" y="0"/>
                  </a:lnTo>
                  <a:close/>
                </a:path>
              </a:pathLst>
            </a:custGeom>
            <a:solidFill>
              <a:srgbClr val="DAE2F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72" name="CustomShape 6"/>
            <p:cNvSpPr/>
            <p:nvPr/>
          </p:nvSpPr>
          <p:spPr>
            <a:xfrm>
              <a:off x="7394400" y="1397520"/>
              <a:ext cx="4571640" cy="539280"/>
            </a:xfrm>
            <a:custGeom>
              <a:rect l="l" t="t" r="r" b="b"/>
              <a:pathLst>
                <a:path w="4572000" h="539750">
                  <a:moveTo>
                    <a:pt x="0" y="269875"/>
                  </a:moveTo>
                  <a:lnTo>
                    <a:pt x="4346" y="221351"/>
                  </a:lnTo>
                  <a:lnTo>
                    <a:pt x="16878" y="175686"/>
                  </a:lnTo>
                  <a:lnTo>
                    <a:pt x="36834" y="133641"/>
                  </a:lnTo>
                  <a:lnTo>
                    <a:pt x="63454" y="95977"/>
                  </a:lnTo>
                  <a:lnTo>
                    <a:pt x="95977" y="63454"/>
                  </a:lnTo>
                  <a:lnTo>
                    <a:pt x="133641" y="36834"/>
                  </a:lnTo>
                  <a:lnTo>
                    <a:pt x="175686" y="16878"/>
                  </a:lnTo>
                  <a:lnTo>
                    <a:pt x="221351" y="4346"/>
                  </a:lnTo>
                  <a:lnTo>
                    <a:pt x="269875" y="0"/>
                  </a:lnTo>
                  <a:lnTo>
                    <a:pt x="4302125" y="0"/>
                  </a:lnTo>
                  <a:lnTo>
                    <a:pt x="4350648" y="4346"/>
                  </a:lnTo>
                  <a:lnTo>
                    <a:pt x="4396313" y="16878"/>
                  </a:lnTo>
                  <a:lnTo>
                    <a:pt x="4438358" y="36834"/>
                  </a:lnTo>
                  <a:lnTo>
                    <a:pt x="4476022" y="63454"/>
                  </a:lnTo>
                  <a:lnTo>
                    <a:pt x="4508545" y="95977"/>
                  </a:lnTo>
                  <a:lnTo>
                    <a:pt x="4535165" y="133641"/>
                  </a:lnTo>
                  <a:lnTo>
                    <a:pt x="4555121" y="175686"/>
                  </a:lnTo>
                  <a:lnTo>
                    <a:pt x="4567653" y="221351"/>
                  </a:lnTo>
                  <a:lnTo>
                    <a:pt x="4572000" y="269875"/>
                  </a:lnTo>
                  <a:lnTo>
                    <a:pt x="4567653" y="318398"/>
                  </a:lnTo>
                  <a:lnTo>
                    <a:pt x="4555121" y="364063"/>
                  </a:lnTo>
                  <a:lnTo>
                    <a:pt x="4535165" y="406108"/>
                  </a:lnTo>
                  <a:lnTo>
                    <a:pt x="4508545" y="443772"/>
                  </a:lnTo>
                  <a:lnTo>
                    <a:pt x="4476022" y="476295"/>
                  </a:lnTo>
                  <a:lnTo>
                    <a:pt x="4438358" y="502915"/>
                  </a:lnTo>
                  <a:lnTo>
                    <a:pt x="4396313" y="522871"/>
                  </a:lnTo>
                  <a:lnTo>
                    <a:pt x="4350648" y="535403"/>
                  </a:lnTo>
                  <a:lnTo>
                    <a:pt x="4302125" y="539750"/>
                  </a:lnTo>
                  <a:lnTo>
                    <a:pt x="269875" y="539750"/>
                  </a:lnTo>
                  <a:lnTo>
                    <a:pt x="221351" y="535403"/>
                  </a:lnTo>
                  <a:lnTo>
                    <a:pt x="175686" y="522871"/>
                  </a:lnTo>
                  <a:lnTo>
                    <a:pt x="133641" y="502915"/>
                  </a:lnTo>
                  <a:lnTo>
                    <a:pt x="95977" y="476295"/>
                  </a:lnTo>
                  <a:lnTo>
                    <a:pt x="63454" y="443772"/>
                  </a:lnTo>
                  <a:lnTo>
                    <a:pt x="36834" y="406108"/>
                  </a:lnTo>
                  <a:lnTo>
                    <a:pt x="16878" y="364063"/>
                  </a:lnTo>
                  <a:lnTo>
                    <a:pt x="4346" y="318398"/>
                  </a:lnTo>
                  <a:lnTo>
                    <a:pt x="0" y="269875"/>
                  </a:lnTo>
                  <a:close/>
                </a:path>
              </a:pathLst>
            </a:custGeom>
            <a:noFill/>
            <a:ln w="291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73" name="CustomShape 7"/>
            <p:cNvSpPr/>
            <p:nvPr/>
          </p:nvSpPr>
          <p:spPr>
            <a:xfrm>
              <a:off x="7744320" y="1176120"/>
              <a:ext cx="971280" cy="971280"/>
            </a:xfrm>
            <a:custGeom>
              <a:rect l="l" t="t" r="r" b="b"/>
              <a:pathLst>
                <a:path w="971550" h="971550">
                  <a:moveTo>
                    <a:pt x="485775" y="0"/>
                  </a:moveTo>
                  <a:lnTo>
                    <a:pt x="439001" y="2224"/>
                  </a:lnTo>
                  <a:lnTo>
                    <a:pt x="393483" y="8761"/>
                  </a:lnTo>
                  <a:lnTo>
                    <a:pt x="349425" y="19407"/>
                  </a:lnTo>
                  <a:lnTo>
                    <a:pt x="307030" y="33959"/>
                  </a:lnTo>
                  <a:lnTo>
                    <a:pt x="266503" y="52212"/>
                  </a:lnTo>
                  <a:lnTo>
                    <a:pt x="228046" y="73962"/>
                  </a:lnTo>
                  <a:lnTo>
                    <a:pt x="191864" y="99006"/>
                  </a:lnTo>
                  <a:lnTo>
                    <a:pt x="158161" y="127141"/>
                  </a:lnTo>
                  <a:lnTo>
                    <a:pt x="127141" y="158161"/>
                  </a:lnTo>
                  <a:lnTo>
                    <a:pt x="99006" y="191864"/>
                  </a:lnTo>
                  <a:lnTo>
                    <a:pt x="73962" y="228046"/>
                  </a:lnTo>
                  <a:lnTo>
                    <a:pt x="52212" y="266503"/>
                  </a:lnTo>
                  <a:lnTo>
                    <a:pt x="33959" y="307030"/>
                  </a:lnTo>
                  <a:lnTo>
                    <a:pt x="19407" y="349425"/>
                  </a:lnTo>
                  <a:lnTo>
                    <a:pt x="8761" y="393483"/>
                  </a:lnTo>
                  <a:lnTo>
                    <a:pt x="2224" y="439001"/>
                  </a:lnTo>
                  <a:lnTo>
                    <a:pt x="0" y="485775"/>
                  </a:lnTo>
                  <a:lnTo>
                    <a:pt x="2224" y="532548"/>
                  </a:lnTo>
                  <a:lnTo>
                    <a:pt x="8761" y="578066"/>
                  </a:lnTo>
                  <a:lnTo>
                    <a:pt x="19407" y="622124"/>
                  </a:lnTo>
                  <a:lnTo>
                    <a:pt x="33959" y="664519"/>
                  </a:lnTo>
                  <a:lnTo>
                    <a:pt x="52212" y="705046"/>
                  </a:lnTo>
                  <a:lnTo>
                    <a:pt x="73962" y="743503"/>
                  </a:lnTo>
                  <a:lnTo>
                    <a:pt x="99006" y="779685"/>
                  </a:lnTo>
                  <a:lnTo>
                    <a:pt x="127141" y="813388"/>
                  </a:lnTo>
                  <a:lnTo>
                    <a:pt x="158161" y="844408"/>
                  </a:lnTo>
                  <a:lnTo>
                    <a:pt x="191864" y="872543"/>
                  </a:lnTo>
                  <a:lnTo>
                    <a:pt x="228046" y="897587"/>
                  </a:lnTo>
                  <a:lnTo>
                    <a:pt x="266503" y="919337"/>
                  </a:lnTo>
                  <a:lnTo>
                    <a:pt x="307030" y="937590"/>
                  </a:lnTo>
                  <a:lnTo>
                    <a:pt x="349425" y="952142"/>
                  </a:lnTo>
                  <a:lnTo>
                    <a:pt x="393483" y="962788"/>
                  </a:lnTo>
                  <a:lnTo>
                    <a:pt x="439001" y="969325"/>
                  </a:lnTo>
                  <a:lnTo>
                    <a:pt x="485775" y="971550"/>
                  </a:lnTo>
                  <a:lnTo>
                    <a:pt x="532548" y="969325"/>
                  </a:lnTo>
                  <a:lnTo>
                    <a:pt x="578066" y="962788"/>
                  </a:lnTo>
                  <a:lnTo>
                    <a:pt x="622124" y="952142"/>
                  </a:lnTo>
                  <a:lnTo>
                    <a:pt x="664519" y="937590"/>
                  </a:lnTo>
                  <a:lnTo>
                    <a:pt x="705046" y="919337"/>
                  </a:lnTo>
                  <a:lnTo>
                    <a:pt x="743503" y="897587"/>
                  </a:lnTo>
                  <a:lnTo>
                    <a:pt x="779685" y="872543"/>
                  </a:lnTo>
                  <a:lnTo>
                    <a:pt x="813388" y="844408"/>
                  </a:lnTo>
                  <a:lnTo>
                    <a:pt x="844408" y="813388"/>
                  </a:lnTo>
                  <a:lnTo>
                    <a:pt x="872543" y="779685"/>
                  </a:lnTo>
                  <a:lnTo>
                    <a:pt x="897587" y="743503"/>
                  </a:lnTo>
                  <a:lnTo>
                    <a:pt x="919337" y="705046"/>
                  </a:lnTo>
                  <a:lnTo>
                    <a:pt x="937590" y="664519"/>
                  </a:lnTo>
                  <a:lnTo>
                    <a:pt x="952142" y="622124"/>
                  </a:lnTo>
                  <a:lnTo>
                    <a:pt x="962788" y="578066"/>
                  </a:lnTo>
                  <a:lnTo>
                    <a:pt x="969325" y="532548"/>
                  </a:lnTo>
                  <a:lnTo>
                    <a:pt x="971550" y="485775"/>
                  </a:lnTo>
                  <a:lnTo>
                    <a:pt x="969325" y="439001"/>
                  </a:lnTo>
                  <a:lnTo>
                    <a:pt x="962788" y="393483"/>
                  </a:lnTo>
                  <a:lnTo>
                    <a:pt x="952142" y="349425"/>
                  </a:lnTo>
                  <a:lnTo>
                    <a:pt x="937590" y="307030"/>
                  </a:lnTo>
                  <a:lnTo>
                    <a:pt x="919337" y="266503"/>
                  </a:lnTo>
                  <a:lnTo>
                    <a:pt x="897587" y="228046"/>
                  </a:lnTo>
                  <a:lnTo>
                    <a:pt x="872543" y="191864"/>
                  </a:lnTo>
                  <a:lnTo>
                    <a:pt x="844408" y="158161"/>
                  </a:lnTo>
                  <a:lnTo>
                    <a:pt x="813388" y="127141"/>
                  </a:lnTo>
                  <a:lnTo>
                    <a:pt x="779685" y="99006"/>
                  </a:lnTo>
                  <a:lnTo>
                    <a:pt x="743503" y="73962"/>
                  </a:lnTo>
                  <a:lnTo>
                    <a:pt x="705046" y="52212"/>
                  </a:lnTo>
                  <a:lnTo>
                    <a:pt x="664519" y="33959"/>
                  </a:lnTo>
                  <a:lnTo>
                    <a:pt x="622124" y="19407"/>
                  </a:lnTo>
                  <a:lnTo>
                    <a:pt x="578066" y="8761"/>
                  </a:lnTo>
                  <a:lnTo>
                    <a:pt x="532548" y="2224"/>
                  </a:lnTo>
                  <a:lnTo>
                    <a:pt x="485775" y="0"/>
                  </a:lnTo>
                  <a:close/>
                </a:path>
              </a:pathLst>
            </a:custGeom>
            <a:solidFill>
              <a:srgbClr val="6FAC46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74" name="CustomShape 8"/>
            <p:cNvSpPr/>
            <p:nvPr/>
          </p:nvSpPr>
          <p:spPr>
            <a:xfrm>
              <a:off x="7744320" y="1176120"/>
              <a:ext cx="971280" cy="971280"/>
            </a:xfrm>
            <a:custGeom>
              <a:rect l="l" t="t" r="r" b="b"/>
              <a:pathLst>
                <a:path w="971550" h="971550">
                  <a:moveTo>
                    <a:pt x="0" y="485775"/>
                  </a:moveTo>
                  <a:lnTo>
                    <a:pt x="2224" y="439001"/>
                  </a:lnTo>
                  <a:lnTo>
                    <a:pt x="8761" y="393483"/>
                  </a:lnTo>
                  <a:lnTo>
                    <a:pt x="19407" y="349425"/>
                  </a:lnTo>
                  <a:lnTo>
                    <a:pt x="33959" y="307030"/>
                  </a:lnTo>
                  <a:lnTo>
                    <a:pt x="52212" y="266503"/>
                  </a:lnTo>
                  <a:lnTo>
                    <a:pt x="73962" y="228046"/>
                  </a:lnTo>
                  <a:lnTo>
                    <a:pt x="99006" y="191864"/>
                  </a:lnTo>
                  <a:lnTo>
                    <a:pt x="127141" y="158161"/>
                  </a:lnTo>
                  <a:lnTo>
                    <a:pt x="158161" y="127141"/>
                  </a:lnTo>
                  <a:lnTo>
                    <a:pt x="191864" y="99006"/>
                  </a:lnTo>
                  <a:lnTo>
                    <a:pt x="228046" y="73962"/>
                  </a:lnTo>
                  <a:lnTo>
                    <a:pt x="266503" y="52212"/>
                  </a:lnTo>
                  <a:lnTo>
                    <a:pt x="307030" y="33959"/>
                  </a:lnTo>
                  <a:lnTo>
                    <a:pt x="349425" y="19407"/>
                  </a:lnTo>
                  <a:lnTo>
                    <a:pt x="393483" y="8761"/>
                  </a:lnTo>
                  <a:lnTo>
                    <a:pt x="439001" y="2224"/>
                  </a:lnTo>
                  <a:lnTo>
                    <a:pt x="485775" y="0"/>
                  </a:lnTo>
                  <a:lnTo>
                    <a:pt x="532548" y="2224"/>
                  </a:lnTo>
                  <a:lnTo>
                    <a:pt x="578066" y="8761"/>
                  </a:lnTo>
                  <a:lnTo>
                    <a:pt x="622124" y="19407"/>
                  </a:lnTo>
                  <a:lnTo>
                    <a:pt x="664519" y="33959"/>
                  </a:lnTo>
                  <a:lnTo>
                    <a:pt x="705046" y="52212"/>
                  </a:lnTo>
                  <a:lnTo>
                    <a:pt x="743503" y="73962"/>
                  </a:lnTo>
                  <a:lnTo>
                    <a:pt x="779685" y="99006"/>
                  </a:lnTo>
                  <a:lnTo>
                    <a:pt x="813388" y="127141"/>
                  </a:lnTo>
                  <a:lnTo>
                    <a:pt x="844408" y="158161"/>
                  </a:lnTo>
                  <a:lnTo>
                    <a:pt x="872543" y="191864"/>
                  </a:lnTo>
                  <a:lnTo>
                    <a:pt x="897587" y="228046"/>
                  </a:lnTo>
                  <a:lnTo>
                    <a:pt x="919337" y="266503"/>
                  </a:lnTo>
                  <a:lnTo>
                    <a:pt x="937590" y="307030"/>
                  </a:lnTo>
                  <a:lnTo>
                    <a:pt x="952142" y="349425"/>
                  </a:lnTo>
                  <a:lnTo>
                    <a:pt x="962788" y="393483"/>
                  </a:lnTo>
                  <a:lnTo>
                    <a:pt x="969325" y="439001"/>
                  </a:lnTo>
                  <a:lnTo>
                    <a:pt x="971550" y="485775"/>
                  </a:lnTo>
                  <a:lnTo>
                    <a:pt x="969325" y="532548"/>
                  </a:lnTo>
                  <a:lnTo>
                    <a:pt x="962788" y="578066"/>
                  </a:lnTo>
                  <a:lnTo>
                    <a:pt x="952142" y="622124"/>
                  </a:lnTo>
                  <a:lnTo>
                    <a:pt x="937590" y="664519"/>
                  </a:lnTo>
                  <a:lnTo>
                    <a:pt x="919337" y="705046"/>
                  </a:lnTo>
                  <a:lnTo>
                    <a:pt x="897587" y="743503"/>
                  </a:lnTo>
                  <a:lnTo>
                    <a:pt x="872543" y="779685"/>
                  </a:lnTo>
                  <a:lnTo>
                    <a:pt x="844408" y="813388"/>
                  </a:lnTo>
                  <a:lnTo>
                    <a:pt x="813388" y="844408"/>
                  </a:lnTo>
                  <a:lnTo>
                    <a:pt x="779685" y="872543"/>
                  </a:lnTo>
                  <a:lnTo>
                    <a:pt x="743503" y="897587"/>
                  </a:lnTo>
                  <a:lnTo>
                    <a:pt x="705046" y="919337"/>
                  </a:lnTo>
                  <a:lnTo>
                    <a:pt x="664519" y="937590"/>
                  </a:lnTo>
                  <a:lnTo>
                    <a:pt x="622124" y="952142"/>
                  </a:lnTo>
                  <a:lnTo>
                    <a:pt x="578066" y="962788"/>
                  </a:lnTo>
                  <a:lnTo>
                    <a:pt x="532548" y="969325"/>
                  </a:lnTo>
                  <a:lnTo>
                    <a:pt x="485775" y="971550"/>
                  </a:lnTo>
                  <a:lnTo>
                    <a:pt x="439001" y="969325"/>
                  </a:lnTo>
                  <a:lnTo>
                    <a:pt x="393483" y="962788"/>
                  </a:lnTo>
                  <a:lnTo>
                    <a:pt x="349425" y="952142"/>
                  </a:lnTo>
                  <a:lnTo>
                    <a:pt x="307030" y="937590"/>
                  </a:lnTo>
                  <a:lnTo>
                    <a:pt x="266503" y="919337"/>
                  </a:lnTo>
                  <a:lnTo>
                    <a:pt x="228046" y="897587"/>
                  </a:lnTo>
                  <a:lnTo>
                    <a:pt x="191864" y="872543"/>
                  </a:lnTo>
                  <a:lnTo>
                    <a:pt x="158161" y="844408"/>
                  </a:lnTo>
                  <a:lnTo>
                    <a:pt x="127141" y="813388"/>
                  </a:lnTo>
                  <a:lnTo>
                    <a:pt x="99006" y="779685"/>
                  </a:lnTo>
                  <a:lnTo>
                    <a:pt x="73962" y="743503"/>
                  </a:lnTo>
                  <a:lnTo>
                    <a:pt x="52212" y="705046"/>
                  </a:lnTo>
                  <a:lnTo>
                    <a:pt x="33959" y="664519"/>
                  </a:lnTo>
                  <a:lnTo>
                    <a:pt x="19407" y="622124"/>
                  </a:lnTo>
                  <a:lnTo>
                    <a:pt x="8761" y="578066"/>
                  </a:lnTo>
                  <a:lnTo>
                    <a:pt x="2224" y="532548"/>
                  </a:lnTo>
                  <a:lnTo>
                    <a:pt x="0" y="485775"/>
                  </a:lnTo>
                  <a:close/>
                </a:path>
              </a:pathLst>
            </a:custGeom>
            <a:noFill/>
            <a:ln w="381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68612" name="CustomShape 9"/>
          <p:cNvSpPr/>
          <p:nvPr/>
        </p:nvSpPr>
        <p:spPr>
          <a:xfrm>
            <a:off x="8948880" y="1508760"/>
            <a:ext cx="2692080" cy="287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/>
          <a:p>
            <a:pPr marL="12600" marR="0" lvl="0" indent="0" algn="l" defTabSz="914400" rtl="0" eaLnBrk="1" fontAlgn="auto" latinLnBrk="0" hangingPunct="1">
              <a:lnSpc>
                <a:spcPct val="100000"/>
              </a:lnSpc>
              <a:spcBef>
                <a:spcPts val="99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1200" cap="none" spc="43" normalizeH="0" baseline="0" noProof="0">
                <a:ln>
                  <a:noFill/>
                </a:ln>
                <a:solidFill>
                  <a:srgbClr val="1F3863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15.09.2024</a:t>
            </a:r>
            <a:r>
              <a:rPr kumimoji="0" lang="ru-RU" sz="1800" b="1" i="0" u="none" strike="noStrike" kern="1200" cap="none" spc="-80" normalizeH="0" baseline="0" noProof="0">
                <a:ln>
                  <a:noFill/>
                </a:ln>
                <a:solidFill>
                  <a:srgbClr val="1F3863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ru-RU" sz="1800" b="1" i="0" u="none" strike="noStrike" kern="1200" cap="none" spc="49" normalizeH="0" baseline="0" noProof="0">
                <a:ln>
                  <a:noFill/>
                </a:ln>
                <a:solidFill>
                  <a:srgbClr val="1F3863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–</a:t>
            </a:r>
            <a:r>
              <a:rPr kumimoji="0" lang="ru-RU" sz="1800" b="1" i="0" u="none" strike="noStrike" kern="1200" cap="none" spc="-52" normalizeH="0" baseline="0" noProof="0">
                <a:ln>
                  <a:noFill/>
                </a:ln>
                <a:solidFill>
                  <a:srgbClr val="1F3863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ru-RU" sz="1800" b="1" i="0" u="none" strike="noStrike" kern="1200" cap="none" spc="43" normalizeH="0" baseline="0" noProof="0">
                <a:ln>
                  <a:noFill/>
                </a:ln>
                <a:solidFill>
                  <a:srgbClr val="1F3863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16.10.2024</a:t>
            </a:r>
            <a:endParaRPr kumimoji="0" lang="ru-RU" sz="1800" b="0" i="0" u="none" strike="noStrike" kern="1200" cap="none" spc="-1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68613" name="Group 10"/>
          <p:cNvGrpSpPr/>
          <p:nvPr/>
        </p:nvGrpSpPr>
        <p:grpSpPr>
          <a:xfrm>
            <a:off x="7391400" y="295275"/>
            <a:ext cx="4570413" cy="1685925"/>
            <a:chOff x="7391880" y="295920"/>
            <a:chExt cx="4570200" cy="1684800"/>
          </a:xfrm>
        </p:grpSpPr>
        <p:pic>
          <p:nvPicPr>
            <p:cNvPr id="68666" name="object 1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7933680" y="1346040"/>
              <a:ext cx="634680" cy="6346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68667" name="CustomShape 11"/>
            <p:cNvSpPr/>
            <p:nvPr/>
          </p:nvSpPr>
          <p:spPr>
            <a:xfrm>
              <a:off x="7391880" y="532800"/>
              <a:ext cx="4570200" cy="539280"/>
            </a:xfrm>
            <a:custGeom>
              <a:rect l="l" t="t" r="r" b="b"/>
              <a:pathLst>
                <a:path w="4570730" h="539750">
                  <a:moveTo>
                    <a:pt x="4300855" y="0"/>
                  </a:moveTo>
                  <a:lnTo>
                    <a:pt x="269875" y="0"/>
                  </a:lnTo>
                  <a:lnTo>
                    <a:pt x="221351" y="4346"/>
                  </a:lnTo>
                  <a:lnTo>
                    <a:pt x="175686" y="16878"/>
                  </a:lnTo>
                  <a:lnTo>
                    <a:pt x="133641" y="36834"/>
                  </a:lnTo>
                  <a:lnTo>
                    <a:pt x="95977" y="63454"/>
                  </a:lnTo>
                  <a:lnTo>
                    <a:pt x="63454" y="95977"/>
                  </a:lnTo>
                  <a:lnTo>
                    <a:pt x="36834" y="133641"/>
                  </a:lnTo>
                  <a:lnTo>
                    <a:pt x="16878" y="175686"/>
                  </a:lnTo>
                  <a:lnTo>
                    <a:pt x="4346" y="221351"/>
                  </a:lnTo>
                  <a:lnTo>
                    <a:pt x="0" y="269875"/>
                  </a:lnTo>
                  <a:lnTo>
                    <a:pt x="4346" y="318398"/>
                  </a:lnTo>
                  <a:lnTo>
                    <a:pt x="16878" y="364063"/>
                  </a:lnTo>
                  <a:lnTo>
                    <a:pt x="36834" y="406108"/>
                  </a:lnTo>
                  <a:lnTo>
                    <a:pt x="63454" y="443772"/>
                  </a:lnTo>
                  <a:lnTo>
                    <a:pt x="95977" y="476295"/>
                  </a:lnTo>
                  <a:lnTo>
                    <a:pt x="133641" y="502915"/>
                  </a:lnTo>
                  <a:lnTo>
                    <a:pt x="175686" y="522871"/>
                  </a:lnTo>
                  <a:lnTo>
                    <a:pt x="221351" y="535403"/>
                  </a:lnTo>
                  <a:lnTo>
                    <a:pt x="269875" y="539750"/>
                  </a:lnTo>
                  <a:lnTo>
                    <a:pt x="4300855" y="539750"/>
                  </a:lnTo>
                  <a:lnTo>
                    <a:pt x="4349378" y="535403"/>
                  </a:lnTo>
                  <a:lnTo>
                    <a:pt x="4395043" y="522871"/>
                  </a:lnTo>
                  <a:lnTo>
                    <a:pt x="4437088" y="502915"/>
                  </a:lnTo>
                  <a:lnTo>
                    <a:pt x="4474752" y="476295"/>
                  </a:lnTo>
                  <a:lnTo>
                    <a:pt x="4507275" y="443772"/>
                  </a:lnTo>
                  <a:lnTo>
                    <a:pt x="4533895" y="406108"/>
                  </a:lnTo>
                  <a:lnTo>
                    <a:pt x="4553851" y="364063"/>
                  </a:lnTo>
                  <a:lnTo>
                    <a:pt x="4566383" y="318398"/>
                  </a:lnTo>
                  <a:lnTo>
                    <a:pt x="4570730" y="269875"/>
                  </a:lnTo>
                  <a:lnTo>
                    <a:pt x="4566383" y="221351"/>
                  </a:lnTo>
                  <a:lnTo>
                    <a:pt x="4553851" y="175686"/>
                  </a:lnTo>
                  <a:lnTo>
                    <a:pt x="4533895" y="133641"/>
                  </a:lnTo>
                  <a:lnTo>
                    <a:pt x="4507275" y="95977"/>
                  </a:lnTo>
                  <a:lnTo>
                    <a:pt x="4474752" y="63454"/>
                  </a:lnTo>
                  <a:lnTo>
                    <a:pt x="4437088" y="36834"/>
                  </a:lnTo>
                  <a:lnTo>
                    <a:pt x="4395043" y="16878"/>
                  </a:lnTo>
                  <a:lnTo>
                    <a:pt x="4349378" y="4346"/>
                  </a:lnTo>
                  <a:lnTo>
                    <a:pt x="4300855" y="0"/>
                  </a:lnTo>
                  <a:close/>
                </a:path>
              </a:pathLst>
            </a:custGeom>
            <a:solidFill>
              <a:srgbClr val="DAE2F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68" name="CustomShape 12"/>
            <p:cNvSpPr/>
            <p:nvPr/>
          </p:nvSpPr>
          <p:spPr>
            <a:xfrm>
              <a:off x="7391880" y="532800"/>
              <a:ext cx="4570200" cy="539280"/>
            </a:xfrm>
            <a:custGeom>
              <a:rect l="l" t="t" r="r" b="b"/>
              <a:pathLst>
                <a:path w="4570730" h="539750">
                  <a:moveTo>
                    <a:pt x="0" y="269875"/>
                  </a:moveTo>
                  <a:lnTo>
                    <a:pt x="4346" y="221351"/>
                  </a:lnTo>
                  <a:lnTo>
                    <a:pt x="16878" y="175686"/>
                  </a:lnTo>
                  <a:lnTo>
                    <a:pt x="36834" y="133641"/>
                  </a:lnTo>
                  <a:lnTo>
                    <a:pt x="63454" y="95977"/>
                  </a:lnTo>
                  <a:lnTo>
                    <a:pt x="95977" y="63454"/>
                  </a:lnTo>
                  <a:lnTo>
                    <a:pt x="133641" y="36834"/>
                  </a:lnTo>
                  <a:lnTo>
                    <a:pt x="175686" y="16878"/>
                  </a:lnTo>
                  <a:lnTo>
                    <a:pt x="221351" y="4346"/>
                  </a:lnTo>
                  <a:lnTo>
                    <a:pt x="269875" y="0"/>
                  </a:lnTo>
                  <a:lnTo>
                    <a:pt x="4300855" y="0"/>
                  </a:lnTo>
                  <a:lnTo>
                    <a:pt x="4349378" y="4346"/>
                  </a:lnTo>
                  <a:lnTo>
                    <a:pt x="4395043" y="16878"/>
                  </a:lnTo>
                  <a:lnTo>
                    <a:pt x="4437088" y="36834"/>
                  </a:lnTo>
                  <a:lnTo>
                    <a:pt x="4474752" y="63454"/>
                  </a:lnTo>
                  <a:lnTo>
                    <a:pt x="4507275" y="95977"/>
                  </a:lnTo>
                  <a:lnTo>
                    <a:pt x="4533895" y="133641"/>
                  </a:lnTo>
                  <a:lnTo>
                    <a:pt x="4553851" y="175686"/>
                  </a:lnTo>
                  <a:lnTo>
                    <a:pt x="4566383" y="221351"/>
                  </a:lnTo>
                  <a:lnTo>
                    <a:pt x="4570730" y="269875"/>
                  </a:lnTo>
                  <a:lnTo>
                    <a:pt x="4566383" y="318398"/>
                  </a:lnTo>
                  <a:lnTo>
                    <a:pt x="4553851" y="364063"/>
                  </a:lnTo>
                  <a:lnTo>
                    <a:pt x="4533895" y="406108"/>
                  </a:lnTo>
                  <a:lnTo>
                    <a:pt x="4507275" y="443772"/>
                  </a:lnTo>
                  <a:lnTo>
                    <a:pt x="4474752" y="476295"/>
                  </a:lnTo>
                  <a:lnTo>
                    <a:pt x="4437088" y="502915"/>
                  </a:lnTo>
                  <a:lnTo>
                    <a:pt x="4395043" y="522871"/>
                  </a:lnTo>
                  <a:lnTo>
                    <a:pt x="4349378" y="535403"/>
                  </a:lnTo>
                  <a:lnTo>
                    <a:pt x="4300855" y="539750"/>
                  </a:lnTo>
                  <a:lnTo>
                    <a:pt x="269875" y="539750"/>
                  </a:lnTo>
                  <a:lnTo>
                    <a:pt x="221351" y="535403"/>
                  </a:lnTo>
                  <a:lnTo>
                    <a:pt x="175686" y="522871"/>
                  </a:lnTo>
                  <a:lnTo>
                    <a:pt x="133641" y="502915"/>
                  </a:lnTo>
                  <a:lnTo>
                    <a:pt x="95977" y="476295"/>
                  </a:lnTo>
                  <a:lnTo>
                    <a:pt x="63454" y="443772"/>
                  </a:lnTo>
                  <a:lnTo>
                    <a:pt x="36834" y="406108"/>
                  </a:lnTo>
                  <a:lnTo>
                    <a:pt x="16878" y="364063"/>
                  </a:lnTo>
                  <a:lnTo>
                    <a:pt x="4346" y="318398"/>
                  </a:lnTo>
                  <a:lnTo>
                    <a:pt x="0" y="269875"/>
                  </a:lnTo>
                  <a:close/>
                </a:path>
              </a:pathLst>
            </a:custGeom>
            <a:noFill/>
            <a:ln w="291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69" name="CustomShape 13"/>
            <p:cNvSpPr/>
            <p:nvPr/>
          </p:nvSpPr>
          <p:spPr>
            <a:xfrm>
              <a:off x="10420200" y="295920"/>
              <a:ext cx="971280" cy="972360"/>
            </a:xfrm>
            <a:custGeom>
              <a:rect l="l" t="t" r="r" b="b"/>
              <a:pathLst>
                <a:path w="971550" h="972819">
                  <a:moveTo>
                    <a:pt x="485775" y="0"/>
                  </a:moveTo>
                  <a:lnTo>
                    <a:pt x="439001" y="2226"/>
                  </a:lnTo>
                  <a:lnTo>
                    <a:pt x="393483" y="8771"/>
                  </a:lnTo>
                  <a:lnTo>
                    <a:pt x="349425" y="19430"/>
                  </a:lnTo>
                  <a:lnTo>
                    <a:pt x="307030" y="33999"/>
                  </a:lnTo>
                  <a:lnTo>
                    <a:pt x="266503" y="52274"/>
                  </a:lnTo>
                  <a:lnTo>
                    <a:pt x="228046" y="74051"/>
                  </a:lnTo>
                  <a:lnTo>
                    <a:pt x="191864" y="99127"/>
                  </a:lnTo>
                  <a:lnTo>
                    <a:pt x="158161" y="127296"/>
                  </a:lnTo>
                  <a:lnTo>
                    <a:pt x="127141" y="158356"/>
                  </a:lnTo>
                  <a:lnTo>
                    <a:pt x="99006" y="192102"/>
                  </a:lnTo>
                  <a:lnTo>
                    <a:pt x="73962" y="228331"/>
                  </a:lnTo>
                  <a:lnTo>
                    <a:pt x="52212" y="266838"/>
                  </a:lnTo>
                  <a:lnTo>
                    <a:pt x="33959" y="307419"/>
                  </a:lnTo>
                  <a:lnTo>
                    <a:pt x="19407" y="349871"/>
                  </a:lnTo>
                  <a:lnTo>
                    <a:pt x="8761" y="393989"/>
                  </a:lnTo>
                  <a:lnTo>
                    <a:pt x="2224" y="439570"/>
                  </a:lnTo>
                  <a:lnTo>
                    <a:pt x="0" y="486410"/>
                  </a:lnTo>
                  <a:lnTo>
                    <a:pt x="2224" y="533249"/>
                  </a:lnTo>
                  <a:lnTo>
                    <a:pt x="8761" y="578830"/>
                  </a:lnTo>
                  <a:lnTo>
                    <a:pt x="19407" y="622948"/>
                  </a:lnTo>
                  <a:lnTo>
                    <a:pt x="33959" y="665400"/>
                  </a:lnTo>
                  <a:lnTo>
                    <a:pt x="52212" y="705981"/>
                  </a:lnTo>
                  <a:lnTo>
                    <a:pt x="73962" y="744488"/>
                  </a:lnTo>
                  <a:lnTo>
                    <a:pt x="99006" y="780717"/>
                  </a:lnTo>
                  <a:lnTo>
                    <a:pt x="127141" y="814463"/>
                  </a:lnTo>
                  <a:lnTo>
                    <a:pt x="158161" y="845523"/>
                  </a:lnTo>
                  <a:lnTo>
                    <a:pt x="191864" y="873692"/>
                  </a:lnTo>
                  <a:lnTo>
                    <a:pt x="228046" y="898768"/>
                  </a:lnTo>
                  <a:lnTo>
                    <a:pt x="266503" y="920545"/>
                  </a:lnTo>
                  <a:lnTo>
                    <a:pt x="307030" y="938820"/>
                  </a:lnTo>
                  <a:lnTo>
                    <a:pt x="349425" y="953389"/>
                  </a:lnTo>
                  <a:lnTo>
                    <a:pt x="393483" y="964048"/>
                  </a:lnTo>
                  <a:lnTo>
                    <a:pt x="439001" y="970593"/>
                  </a:lnTo>
                  <a:lnTo>
                    <a:pt x="485775" y="972820"/>
                  </a:lnTo>
                  <a:lnTo>
                    <a:pt x="532548" y="970593"/>
                  </a:lnTo>
                  <a:lnTo>
                    <a:pt x="578066" y="964048"/>
                  </a:lnTo>
                  <a:lnTo>
                    <a:pt x="622124" y="953389"/>
                  </a:lnTo>
                  <a:lnTo>
                    <a:pt x="664519" y="938820"/>
                  </a:lnTo>
                  <a:lnTo>
                    <a:pt x="705046" y="920545"/>
                  </a:lnTo>
                  <a:lnTo>
                    <a:pt x="743503" y="898768"/>
                  </a:lnTo>
                  <a:lnTo>
                    <a:pt x="779685" y="873692"/>
                  </a:lnTo>
                  <a:lnTo>
                    <a:pt x="813388" y="845523"/>
                  </a:lnTo>
                  <a:lnTo>
                    <a:pt x="844408" y="814463"/>
                  </a:lnTo>
                  <a:lnTo>
                    <a:pt x="872543" y="780717"/>
                  </a:lnTo>
                  <a:lnTo>
                    <a:pt x="897587" y="744488"/>
                  </a:lnTo>
                  <a:lnTo>
                    <a:pt x="919337" y="705981"/>
                  </a:lnTo>
                  <a:lnTo>
                    <a:pt x="937590" y="665400"/>
                  </a:lnTo>
                  <a:lnTo>
                    <a:pt x="952142" y="622948"/>
                  </a:lnTo>
                  <a:lnTo>
                    <a:pt x="962788" y="578830"/>
                  </a:lnTo>
                  <a:lnTo>
                    <a:pt x="969325" y="533249"/>
                  </a:lnTo>
                  <a:lnTo>
                    <a:pt x="971550" y="486410"/>
                  </a:lnTo>
                  <a:lnTo>
                    <a:pt x="969325" y="439570"/>
                  </a:lnTo>
                  <a:lnTo>
                    <a:pt x="962788" y="393989"/>
                  </a:lnTo>
                  <a:lnTo>
                    <a:pt x="952142" y="349871"/>
                  </a:lnTo>
                  <a:lnTo>
                    <a:pt x="937590" y="307419"/>
                  </a:lnTo>
                  <a:lnTo>
                    <a:pt x="919337" y="266838"/>
                  </a:lnTo>
                  <a:lnTo>
                    <a:pt x="897587" y="228331"/>
                  </a:lnTo>
                  <a:lnTo>
                    <a:pt x="872543" y="192102"/>
                  </a:lnTo>
                  <a:lnTo>
                    <a:pt x="844408" y="158356"/>
                  </a:lnTo>
                  <a:lnTo>
                    <a:pt x="813388" y="127296"/>
                  </a:lnTo>
                  <a:lnTo>
                    <a:pt x="779685" y="99127"/>
                  </a:lnTo>
                  <a:lnTo>
                    <a:pt x="743503" y="74051"/>
                  </a:lnTo>
                  <a:lnTo>
                    <a:pt x="705046" y="52274"/>
                  </a:lnTo>
                  <a:lnTo>
                    <a:pt x="664519" y="33999"/>
                  </a:lnTo>
                  <a:lnTo>
                    <a:pt x="622124" y="19430"/>
                  </a:lnTo>
                  <a:lnTo>
                    <a:pt x="578066" y="8771"/>
                  </a:lnTo>
                  <a:lnTo>
                    <a:pt x="532548" y="2226"/>
                  </a:lnTo>
                  <a:lnTo>
                    <a:pt x="485775" y="0"/>
                  </a:lnTo>
                  <a:close/>
                </a:path>
              </a:pathLst>
            </a:custGeom>
            <a:solidFill>
              <a:srgbClr val="6FAC46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70" name="CustomShape 14"/>
            <p:cNvSpPr/>
            <p:nvPr/>
          </p:nvSpPr>
          <p:spPr>
            <a:xfrm>
              <a:off x="10420200" y="295920"/>
              <a:ext cx="971280" cy="972360"/>
            </a:xfrm>
            <a:custGeom>
              <a:rect l="l" t="t" r="r" b="b"/>
              <a:pathLst>
                <a:path w="971550" h="972819">
                  <a:moveTo>
                    <a:pt x="0" y="486410"/>
                  </a:moveTo>
                  <a:lnTo>
                    <a:pt x="2224" y="439570"/>
                  </a:lnTo>
                  <a:lnTo>
                    <a:pt x="8761" y="393989"/>
                  </a:lnTo>
                  <a:lnTo>
                    <a:pt x="19407" y="349871"/>
                  </a:lnTo>
                  <a:lnTo>
                    <a:pt x="33959" y="307419"/>
                  </a:lnTo>
                  <a:lnTo>
                    <a:pt x="52212" y="266838"/>
                  </a:lnTo>
                  <a:lnTo>
                    <a:pt x="73962" y="228331"/>
                  </a:lnTo>
                  <a:lnTo>
                    <a:pt x="99006" y="192102"/>
                  </a:lnTo>
                  <a:lnTo>
                    <a:pt x="127141" y="158356"/>
                  </a:lnTo>
                  <a:lnTo>
                    <a:pt x="158161" y="127296"/>
                  </a:lnTo>
                  <a:lnTo>
                    <a:pt x="191864" y="99127"/>
                  </a:lnTo>
                  <a:lnTo>
                    <a:pt x="228046" y="74051"/>
                  </a:lnTo>
                  <a:lnTo>
                    <a:pt x="266503" y="52274"/>
                  </a:lnTo>
                  <a:lnTo>
                    <a:pt x="307030" y="33999"/>
                  </a:lnTo>
                  <a:lnTo>
                    <a:pt x="349425" y="19430"/>
                  </a:lnTo>
                  <a:lnTo>
                    <a:pt x="393483" y="8771"/>
                  </a:lnTo>
                  <a:lnTo>
                    <a:pt x="439001" y="2226"/>
                  </a:lnTo>
                  <a:lnTo>
                    <a:pt x="485775" y="0"/>
                  </a:lnTo>
                  <a:lnTo>
                    <a:pt x="532548" y="2226"/>
                  </a:lnTo>
                  <a:lnTo>
                    <a:pt x="578066" y="8771"/>
                  </a:lnTo>
                  <a:lnTo>
                    <a:pt x="622124" y="19430"/>
                  </a:lnTo>
                  <a:lnTo>
                    <a:pt x="664519" y="33999"/>
                  </a:lnTo>
                  <a:lnTo>
                    <a:pt x="705046" y="52274"/>
                  </a:lnTo>
                  <a:lnTo>
                    <a:pt x="743503" y="74051"/>
                  </a:lnTo>
                  <a:lnTo>
                    <a:pt x="779685" y="99127"/>
                  </a:lnTo>
                  <a:lnTo>
                    <a:pt x="813388" y="127296"/>
                  </a:lnTo>
                  <a:lnTo>
                    <a:pt x="844408" y="158356"/>
                  </a:lnTo>
                  <a:lnTo>
                    <a:pt x="872543" y="192102"/>
                  </a:lnTo>
                  <a:lnTo>
                    <a:pt x="897587" y="228331"/>
                  </a:lnTo>
                  <a:lnTo>
                    <a:pt x="919337" y="266838"/>
                  </a:lnTo>
                  <a:lnTo>
                    <a:pt x="937590" y="307419"/>
                  </a:lnTo>
                  <a:lnTo>
                    <a:pt x="952142" y="349871"/>
                  </a:lnTo>
                  <a:lnTo>
                    <a:pt x="962788" y="393989"/>
                  </a:lnTo>
                  <a:lnTo>
                    <a:pt x="969325" y="439570"/>
                  </a:lnTo>
                  <a:lnTo>
                    <a:pt x="971550" y="486410"/>
                  </a:lnTo>
                  <a:lnTo>
                    <a:pt x="969325" y="533249"/>
                  </a:lnTo>
                  <a:lnTo>
                    <a:pt x="962788" y="578830"/>
                  </a:lnTo>
                  <a:lnTo>
                    <a:pt x="952142" y="622948"/>
                  </a:lnTo>
                  <a:lnTo>
                    <a:pt x="937590" y="665400"/>
                  </a:lnTo>
                  <a:lnTo>
                    <a:pt x="919337" y="705981"/>
                  </a:lnTo>
                  <a:lnTo>
                    <a:pt x="897587" y="744488"/>
                  </a:lnTo>
                  <a:lnTo>
                    <a:pt x="872543" y="780717"/>
                  </a:lnTo>
                  <a:lnTo>
                    <a:pt x="844408" y="814463"/>
                  </a:lnTo>
                  <a:lnTo>
                    <a:pt x="813388" y="845523"/>
                  </a:lnTo>
                  <a:lnTo>
                    <a:pt x="779685" y="873692"/>
                  </a:lnTo>
                  <a:lnTo>
                    <a:pt x="743503" y="898768"/>
                  </a:lnTo>
                  <a:lnTo>
                    <a:pt x="705046" y="920545"/>
                  </a:lnTo>
                  <a:lnTo>
                    <a:pt x="664519" y="938820"/>
                  </a:lnTo>
                  <a:lnTo>
                    <a:pt x="622124" y="953389"/>
                  </a:lnTo>
                  <a:lnTo>
                    <a:pt x="578066" y="964048"/>
                  </a:lnTo>
                  <a:lnTo>
                    <a:pt x="532548" y="970593"/>
                  </a:lnTo>
                  <a:lnTo>
                    <a:pt x="485775" y="972820"/>
                  </a:lnTo>
                  <a:lnTo>
                    <a:pt x="439001" y="970593"/>
                  </a:lnTo>
                  <a:lnTo>
                    <a:pt x="393483" y="964048"/>
                  </a:lnTo>
                  <a:lnTo>
                    <a:pt x="349425" y="953389"/>
                  </a:lnTo>
                  <a:lnTo>
                    <a:pt x="307030" y="938820"/>
                  </a:lnTo>
                  <a:lnTo>
                    <a:pt x="266503" y="920545"/>
                  </a:lnTo>
                  <a:lnTo>
                    <a:pt x="228046" y="898768"/>
                  </a:lnTo>
                  <a:lnTo>
                    <a:pt x="191864" y="873692"/>
                  </a:lnTo>
                  <a:lnTo>
                    <a:pt x="158161" y="845523"/>
                  </a:lnTo>
                  <a:lnTo>
                    <a:pt x="127141" y="814463"/>
                  </a:lnTo>
                  <a:lnTo>
                    <a:pt x="99006" y="780717"/>
                  </a:lnTo>
                  <a:lnTo>
                    <a:pt x="73962" y="744488"/>
                  </a:lnTo>
                  <a:lnTo>
                    <a:pt x="52212" y="705981"/>
                  </a:lnTo>
                  <a:lnTo>
                    <a:pt x="33959" y="665400"/>
                  </a:lnTo>
                  <a:lnTo>
                    <a:pt x="19407" y="622948"/>
                  </a:lnTo>
                  <a:lnTo>
                    <a:pt x="8761" y="578830"/>
                  </a:lnTo>
                  <a:lnTo>
                    <a:pt x="2224" y="533249"/>
                  </a:lnTo>
                  <a:lnTo>
                    <a:pt x="0" y="486410"/>
                  </a:lnTo>
                  <a:close/>
                </a:path>
              </a:pathLst>
            </a:custGeom>
            <a:noFill/>
            <a:ln w="381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68614" name="CustomShape 15"/>
          <p:cNvSpPr/>
          <p:nvPr/>
        </p:nvSpPr>
        <p:spPr>
          <a:xfrm>
            <a:off x="7881120" y="647280"/>
            <a:ext cx="2401200" cy="560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b="1">
                <a:solidFill>
                  <a:srgbClr val="1F3863"/>
                </a:solidFill>
              </a:rPr>
              <a:t>Единая методика СПТ</a:t>
            </a:r>
          </a:p>
        </p:txBody>
      </p:sp>
      <p:grpSp>
        <p:nvGrpSpPr>
          <p:cNvPr id="68615" name="Group 16"/>
          <p:cNvGrpSpPr/>
          <p:nvPr/>
        </p:nvGrpSpPr>
        <p:grpSpPr>
          <a:xfrm>
            <a:off x="7439025" y="382588"/>
            <a:ext cx="4570413" cy="4371975"/>
            <a:chOff x="7439040" y="382320"/>
            <a:chExt cx="4570200" cy="4372200"/>
          </a:xfrm>
        </p:grpSpPr>
        <p:pic>
          <p:nvPicPr>
            <p:cNvPr id="68660" name="object 19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10537200" y="382320"/>
              <a:ext cx="774360" cy="77436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68661" name="CustomShape 17"/>
            <p:cNvSpPr/>
            <p:nvPr/>
          </p:nvSpPr>
          <p:spPr>
            <a:xfrm>
              <a:off x="7439040" y="4019040"/>
              <a:ext cx="4570200" cy="539280"/>
            </a:xfrm>
            <a:custGeom>
              <a:rect l="l" t="t" r="r" b="b"/>
              <a:pathLst>
                <a:path w="4570730" h="539750">
                  <a:moveTo>
                    <a:pt x="4300855" y="0"/>
                  </a:moveTo>
                  <a:lnTo>
                    <a:pt x="269875" y="0"/>
                  </a:lnTo>
                  <a:lnTo>
                    <a:pt x="221351" y="4346"/>
                  </a:lnTo>
                  <a:lnTo>
                    <a:pt x="175686" y="16878"/>
                  </a:lnTo>
                  <a:lnTo>
                    <a:pt x="133641" y="36834"/>
                  </a:lnTo>
                  <a:lnTo>
                    <a:pt x="95977" y="63454"/>
                  </a:lnTo>
                  <a:lnTo>
                    <a:pt x="63454" y="95977"/>
                  </a:lnTo>
                  <a:lnTo>
                    <a:pt x="36834" y="133641"/>
                  </a:lnTo>
                  <a:lnTo>
                    <a:pt x="16878" y="175686"/>
                  </a:lnTo>
                  <a:lnTo>
                    <a:pt x="4346" y="221351"/>
                  </a:lnTo>
                  <a:lnTo>
                    <a:pt x="0" y="269875"/>
                  </a:lnTo>
                  <a:lnTo>
                    <a:pt x="4346" y="318398"/>
                  </a:lnTo>
                  <a:lnTo>
                    <a:pt x="16878" y="364063"/>
                  </a:lnTo>
                  <a:lnTo>
                    <a:pt x="36834" y="406108"/>
                  </a:lnTo>
                  <a:lnTo>
                    <a:pt x="63454" y="443772"/>
                  </a:lnTo>
                  <a:lnTo>
                    <a:pt x="95977" y="476295"/>
                  </a:lnTo>
                  <a:lnTo>
                    <a:pt x="133641" y="502915"/>
                  </a:lnTo>
                  <a:lnTo>
                    <a:pt x="175686" y="522871"/>
                  </a:lnTo>
                  <a:lnTo>
                    <a:pt x="221351" y="535403"/>
                  </a:lnTo>
                  <a:lnTo>
                    <a:pt x="269875" y="539750"/>
                  </a:lnTo>
                  <a:lnTo>
                    <a:pt x="4300855" y="539750"/>
                  </a:lnTo>
                  <a:lnTo>
                    <a:pt x="4349378" y="535403"/>
                  </a:lnTo>
                  <a:lnTo>
                    <a:pt x="4395043" y="522871"/>
                  </a:lnTo>
                  <a:lnTo>
                    <a:pt x="4437088" y="502915"/>
                  </a:lnTo>
                  <a:lnTo>
                    <a:pt x="4474752" y="476295"/>
                  </a:lnTo>
                  <a:lnTo>
                    <a:pt x="4507275" y="443772"/>
                  </a:lnTo>
                  <a:lnTo>
                    <a:pt x="4533895" y="406108"/>
                  </a:lnTo>
                  <a:lnTo>
                    <a:pt x="4553851" y="364063"/>
                  </a:lnTo>
                  <a:lnTo>
                    <a:pt x="4566383" y="318398"/>
                  </a:lnTo>
                  <a:lnTo>
                    <a:pt x="4570730" y="269875"/>
                  </a:lnTo>
                  <a:lnTo>
                    <a:pt x="4566383" y="221351"/>
                  </a:lnTo>
                  <a:lnTo>
                    <a:pt x="4553851" y="175686"/>
                  </a:lnTo>
                  <a:lnTo>
                    <a:pt x="4533895" y="133641"/>
                  </a:lnTo>
                  <a:lnTo>
                    <a:pt x="4507275" y="95977"/>
                  </a:lnTo>
                  <a:lnTo>
                    <a:pt x="4474752" y="63454"/>
                  </a:lnTo>
                  <a:lnTo>
                    <a:pt x="4437088" y="36834"/>
                  </a:lnTo>
                  <a:lnTo>
                    <a:pt x="4395043" y="16878"/>
                  </a:lnTo>
                  <a:lnTo>
                    <a:pt x="4349378" y="4346"/>
                  </a:lnTo>
                  <a:lnTo>
                    <a:pt x="4300855" y="0"/>
                  </a:lnTo>
                  <a:close/>
                </a:path>
              </a:pathLst>
            </a:custGeom>
            <a:solidFill>
              <a:srgbClr val="DAE2F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62" name="CustomShape 18"/>
            <p:cNvSpPr/>
            <p:nvPr/>
          </p:nvSpPr>
          <p:spPr>
            <a:xfrm>
              <a:off x="7439040" y="4019040"/>
              <a:ext cx="4570200" cy="539280"/>
            </a:xfrm>
            <a:custGeom>
              <a:rect l="l" t="t" r="r" b="b"/>
              <a:pathLst>
                <a:path w="4570730" h="539750">
                  <a:moveTo>
                    <a:pt x="0" y="269875"/>
                  </a:moveTo>
                  <a:lnTo>
                    <a:pt x="4346" y="221351"/>
                  </a:lnTo>
                  <a:lnTo>
                    <a:pt x="16878" y="175686"/>
                  </a:lnTo>
                  <a:lnTo>
                    <a:pt x="36834" y="133641"/>
                  </a:lnTo>
                  <a:lnTo>
                    <a:pt x="63454" y="95977"/>
                  </a:lnTo>
                  <a:lnTo>
                    <a:pt x="95977" y="63454"/>
                  </a:lnTo>
                  <a:lnTo>
                    <a:pt x="133641" y="36834"/>
                  </a:lnTo>
                  <a:lnTo>
                    <a:pt x="175686" y="16878"/>
                  </a:lnTo>
                  <a:lnTo>
                    <a:pt x="221351" y="4346"/>
                  </a:lnTo>
                  <a:lnTo>
                    <a:pt x="269875" y="0"/>
                  </a:lnTo>
                  <a:lnTo>
                    <a:pt x="4300855" y="0"/>
                  </a:lnTo>
                  <a:lnTo>
                    <a:pt x="4349378" y="4346"/>
                  </a:lnTo>
                  <a:lnTo>
                    <a:pt x="4395043" y="16878"/>
                  </a:lnTo>
                  <a:lnTo>
                    <a:pt x="4437088" y="36834"/>
                  </a:lnTo>
                  <a:lnTo>
                    <a:pt x="4474752" y="63454"/>
                  </a:lnTo>
                  <a:lnTo>
                    <a:pt x="4507275" y="95977"/>
                  </a:lnTo>
                  <a:lnTo>
                    <a:pt x="4533895" y="133641"/>
                  </a:lnTo>
                  <a:lnTo>
                    <a:pt x="4553851" y="175686"/>
                  </a:lnTo>
                  <a:lnTo>
                    <a:pt x="4566383" y="221351"/>
                  </a:lnTo>
                  <a:lnTo>
                    <a:pt x="4570730" y="269875"/>
                  </a:lnTo>
                  <a:lnTo>
                    <a:pt x="4566383" y="318398"/>
                  </a:lnTo>
                  <a:lnTo>
                    <a:pt x="4553851" y="364063"/>
                  </a:lnTo>
                  <a:lnTo>
                    <a:pt x="4533895" y="406108"/>
                  </a:lnTo>
                  <a:lnTo>
                    <a:pt x="4507275" y="443772"/>
                  </a:lnTo>
                  <a:lnTo>
                    <a:pt x="4474752" y="476295"/>
                  </a:lnTo>
                  <a:lnTo>
                    <a:pt x="4437088" y="502915"/>
                  </a:lnTo>
                  <a:lnTo>
                    <a:pt x="4395043" y="522871"/>
                  </a:lnTo>
                  <a:lnTo>
                    <a:pt x="4349378" y="535403"/>
                  </a:lnTo>
                  <a:lnTo>
                    <a:pt x="4300855" y="539750"/>
                  </a:lnTo>
                  <a:lnTo>
                    <a:pt x="269875" y="539750"/>
                  </a:lnTo>
                  <a:lnTo>
                    <a:pt x="221351" y="535403"/>
                  </a:lnTo>
                  <a:lnTo>
                    <a:pt x="175686" y="522871"/>
                  </a:lnTo>
                  <a:lnTo>
                    <a:pt x="133641" y="502915"/>
                  </a:lnTo>
                  <a:lnTo>
                    <a:pt x="95977" y="476295"/>
                  </a:lnTo>
                  <a:lnTo>
                    <a:pt x="63454" y="443772"/>
                  </a:lnTo>
                  <a:lnTo>
                    <a:pt x="36834" y="406108"/>
                  </a:lnTo>
                  <a:lnTo>
                    <a:pt x="16878" y="364063"/>
                  </a:lnTo>
                  <a:lnTo>
                    <a:pt x="4346" y="318398"/>
                  </a:lnTo>
                  <a:lnTo>
                    <a:pt x="0" y="269875"/>
                  </a:lnTo>
                  <a:close/>
                </a:path>
              </a:pathLst>
            </a:custGeom>
            <a:noFill/>
            <a:ln w="291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63" name="CustomShape 19"/>
            <p:cNvSpPr/>
            <p:nvPr/>
          </p:nvSpPr>
          <p:spPr>
            <a:xfrm>
              <a:off x="10467360" y="3783240"/>
              <a:ext cx="971280" cy="971280"/>
            </a:xfrm>
            <a:custGeom>
              <a:rect l="l" t="t" r="r" b="b"/>
              <a:pathLst>
                <a:path w="971550" h="971550">
                  <a:moveTo>
                    <a:pt x="485775" y="0"/>
                  </a:moveTo>
                  <a:lnTo>
                    <a:pt x="439001" y="2224"/>
                  </a:lnTo>
                  <a:lnTo>
                    <a:pt x="393483" y="8761"/>
                  </a:lnTo>
                  <a:lnTo>
                    <a:pt x="349425" y="19407"/>
                  </a:lnTo>
                  <a:lnTo>
                    <a:pt x="307030" y="33959"/>
                  </a:lnTo>
                  <a:lnTo>
                    <a:pt x="266503" y="52212"/>
                  </a:lnTo>
                  <a:lnTo>
                    <a:pt x="228046" y="73962"/>
                  </a:lnTo>
                  <a:lnTo>
                    <a:pt x="191864" y="99006"/>
                  </a:lnTo>
                  <a:lnTo>
                    <a:pt x="158161" y="127141"/>
                  </a:lnTo>
                  <a:lnTo>
                    <a:pt x="127141" y="158161"/>
                  </a:lnTo>
                  <a:lnTo>
                    <a:pt x="99006" y="191864"/>
                  </a:lnTo>
                  <a:lnTo>
                    <a:pt x="73962" y="228046"/>
                  </a:lnTo>
                  <a:lnTo>
                    <a:pt x="52212" y="266503"/>
                  </a:lnTo>
                  <a:lnTo>
                    <a:pt x="33959" y="307030"/>
                  </a:lnTo>
                  <a:lnTo>
                    <a:pt x="19407" y="349425"/>
                  </a:lnTo>
                  <a:lnTo>
                    <a:pt x="8761" y="393483"/>
                  </a:lnTo>
                  <a:lnTo>
                    <a:pt x="2224" y="439001"/>
                  </a:lnTo>
                  <a:lnTo>
                    <a:pt x="0" y="485775"/>
                  </a:lnTo>
                  <a:lnTo>
                    <a:pt x="2224" y="532548"/>
                  </a:lnTo>
                  <a:lnTo>
                    <a:pt x="8761" y="578066"/>
                  </a:lnTo>
                  <a:lnTo>
                    <a:pt x="19407" y="622124"/>
                  </a:lnTo>
                  <a:lnTo>
                    <a:pt x="33959" y="664519"/>
                  </a:lnTo>
                  <a:lnTo>
                    <a:pt x="52212" y="705046"/>
                  </a:lnTo>
                  <a:lnTo>
                    <a:pt x="73962" y="743503"/>
                  </a:lnTo>
                  <a:lnTo>
                    <a:pt x="99006" y="779685"/>
                  </a:lnTo>
                  <a:lnTo>
                    <a:pt x="127141" y="813388"/>
                  </a:lnTo>
                  <a:lnTo>
                    <a:pt x="158161" y="844408"/>
                  </a:lnTo>
                  <a:lnTo>
                    <a:pt x="191864" y="872543"/>
                  </a:lnTo>
                  <a:lnTo>
                    <a:pt x="228046" y="897587"/>
                  </a:lnTo>
                  <a:lnTo>
                    <a:pt x="266503" y="919337"/>
                  </a:lnTo>
                  <a:lnTo>
                    <a:pt x="307030" y="937590"/>
                  </a:lnTo>
                  <a:lnTo>
                    <a:pt x="349425" y="952142"/>
                  </a:lnTo>
                  <a:lnTo>
                    <a:pt x="393483" y="962788"/>
                  </a:lnTo>
                  <a:lnTo>
                    <a:pt x="439001" y="969325"/>
                  </a:lnTo>
                  <a:lnTo>
                    <a:pt x="485775" y="971550"/>
                  </a:lnTo>
                  <a:lnTo>
                    <a:pt x="532548" y="969325"/>
                  </a:lnTo>
                  <a:lnTo>
                    <a:pt x="578066" y="962788"/>
                  </a:lnTo>
                  <a:lnTo>
                    <a:pt x="622124" y="952142"/>
                  </a:lnTo>
                  <a:lnTo>
                    <a:pt x="664519" y="937590"/>
                  </a:lnTo>
                  <a:lnTo>
                    <a:pt x="705046" y="919337"/>
                  </a:lnTo>
                  <a:lnTo>
                    <a:pt x="743503" y="897587"/>
                  </a:lnTo>
                  <a:lnTo>
                    <a:pt x="779685" y="872543"/>
                  </a:lnTo>
                  <a:lnTo>
                    <a:pt x="813388" y="844408"/>
                  </a:lnTo>
                  <a:lnTo>
                    <a:pt x="844408" y="813388"/>
                  </a:lnTo>
                  <a:lnTo>
                    <a:pt x="872543" y="779685"/>
                  </a:lnTo>
                  <a:lnTo>
                    <a:pt x="897587" y="743503"/>
                  </a:lnTo>
                  <a:lnTo>
                    <a:pt x="919337" y="705046"/>
                  </a:lnTo>
                  <a:lnTo>
                    <a:pt x="937590" y="664519"/>
                  </a:lnTo>
                  <a:lnTo>
                    <a:pt x="952142" y="622124"/>
                  </a:lnTo>
                  <a:lnTo>
                    <a:pt x="962788" y="578066"/>
                  </a:lnTo>
                  <a:lnTo>
                    <a:pt x="969325" y="532548"/>
                  </a:lnTo>
                  <a:lnTo>
                    <a:pt x="971550" y="485775"/>
                  </a:lnTo>
                  <a:lnTo>
                    <a:pt x="969325" y="439001"/>
                  </a:lnTo>
                  <a:lnTo>
                    <a:pt x="962788" y="393483"/>
                  </a:lnTo>
                  <a:lnTo>
                    <a:pt x="952142" y="349425"/>
                  </a:lnTo>
                  <a:lnTo>
                    <a:pt x="937590" y="307030"/>
                  </a:lnTo>
                  <a:lnTo>
                    <a:pt x="919337" y="266503"/>
                  </a:lnTo>
                  <a:lnTo>
                    <a:pt x="897587" y="228046"/>
                  </a:lnTo>
                  <a:lnTo>
                    <a:pt x="872543" y="191864"/>
                  </a:lnTo>
                  <a:lnTo>
                    <a:pt x="844408" y="158161"/>
                  </a:lnTo>
                  <a:lnTo>
                    <a:pt x="813388" y="127141"/>
                  </a:lnTo>
                  <a:lnTo>
                    <a:pt x="779685" y="99006"/>
                  </a:lnTo>
                  <a:lnTo>
                    <a:pt x="743503" y="73962"/>
                  </a:lnTo>
                  <a:lnTo>
                    <a:pt x="705046" y="52212"/>
                  </a:lnTo>
                  <a:lnTo>
                    <a:pt x="664519" y="33959"/>
                  </a:lnTo>
                  <a:lnTo>
                    <a:pt x="622124" y="19407"/>
                  </a:lnTo>
                  <a:lnTo>
                    <a:pt x="578066" y="8761"/>
                  </a:lnTo>
                  <a:lnTo>
                    <a:pt x="532548" y="2224"/>
                  </a:lnTo>
                  <a:lnTo>
                    <a:pt x="485775" y="0"/>
                  </a:lnTo>
                  <a:close/>
                </a:path>
              </a:pathLst>
            </a:custGeom>
            <a:solidFill>
              <a:srgbClr val="6FAC46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64" name="CustomShape 20"/>
            <p:cNvSpPr/>
            <p:nvPr/>
          </p:nvSpPr>
          <p:spPr>
            <a:xfrm>
              <a:off x="10467360" y="3783240"/>
              <a:ext cx="971280" cy="971280"/>
            </a:xfrm>
            <a:custGeom>
              <a:rect l="l" t="t" r="r" b="b"/>
              <a:pathLst>
                <a:path w="971550" h="971550">
                  <a:moveTo>
                    <a:pt x="0" y="485775"/>
                  </a:moveTo>
                  <a:lnTo>
                    <a:pt x="2224" y="439001"/>
                  </a:lnTo>
                  <a:lnTo>
                    <a:pt x="8761" y="393483"/>
                  </a:lnTo>
                  <a:lnTo>
                    <a:pt x="19407" y="349425"/>
                  </a:lnTo>
                  <a:lnTo>
                    <a:pt x="33959" y="307030"/>
                  </a:lnTo>
                  <a:lnTo>
                    <a:pt x="52212" y="266503"/>
                  </a:lnTo>
                  <a:lnTo>
                    <a:pt x="73962" y="228046"/>
                  </a:lnTo>
                  <a:lnTo>
                    <a:pt x="99006" y="191864"/>
                  </a:lnTo>
                  <a:lnTo>
                    <a:pt x="127141" y="158161"/>
                  </a:lnTo>
                  <a:lnTo>
                    <a:pt x="158161" y="127141"/>
                  </a:lnTo>
                  <a:lnTo>
                    <a:pt x="191864" y="99006"/>
                  </a:lnTo>
                  <a:lnTo>
                    <a:pt x="228046" y="73962"/>
                  </a:lnTo>
                  <a:lnTo>
                    <a:pt x="266503" y="52212"/>
                  </a:lnTo>
                  <a:lnTo>
                    <a:pt x="307030" y="33959"/>
                  </a:lnTo>
                  <a:lnTo>
                    <a:pt x="349425" y="19407"/>
                  </a:lnTo>
                  <a:lnTo>
                    <a:pt x="393483" y="8761"/>
                  </a:lnTo>
                  <a:lnTo>
                    <a:pt x="439001" y="2224"/>
                  </a:lnTo>
                  <a:lnTo>
                    <a:pt x="485775" y="0"/>
                  </a:lnTo>
                  <a:lnTo>
                    <a:pt x="532548" y="2224"/>
                  </a:lnTo>
                  <a:lnTo>
                    <a:pt x="578066" y="8761"/>
                  </a:lnTo>
                  <a:lnTo>
                    <a:pt x="622124" y="19407"/>
                  </a:lnTo>
                  <a:lnTo>
                    <a:pt x="664519" y="33959"/>
                  </a:lnTo>
                  <a:lnTo>
                    <a:pt x="705046" y="52212"/>
                  </a:lnTo>
                  <a:lnTo>
                    <a:pt x="743503" y="73962"/>
                  </a:lnTo>
                  <a:lnTo>
                    <a:pt x="779685" y="99006"/>
                  </a:lnTo>
                  <a:lnTo>
                    <a:pt x="813388" y="127141"/>
                  </a:lnTo>
                  <a:lnTo>
                    <a:pt x="844408" y="158161"/>
                  </a:lnTo>
                  <a:lnTo>
                    <a:pt x="872543" y="191864"/>
                  </a:lnTo>
                  <a:lnTo>
                    <a:pt x="897587" y="228046"/>
                  </a:lnTo>
                  <a:lnTo>
                    <a:pt x="919337" y="266503"/>
                  </a:lnTo>
                  <a:lnTo>
                    <a:pt x="937590" y="307030"/>
                  </a:lnTo>
                  <a:lnTo>
                    <a:pt x="952142" y="349425"/>
                  </a:lnTo>
                  <a:lnTo>
                    <a:pt x="962788" y="393483"/>
                  </a:lnTo>
                  <a:lnTo>
                    <a:pt x="969325" y="439001"/>
                  </a:lnTo>
                  <a:lnTo>
                    <a:pt x="971550" y="485775"/>
                  </a:lnTo>
                  <a:lnTo>
                    <a:pt x="969325" y="532548"/>
                  </a:lnTo>
                  <a:lnTo>
                    <a:pt x="962788" y="578066"/>
                  </a:lnTo>
                  <a:lnTo>
                    <a:pt x="952142" y="622124"/>
                  </a:lnTo>
                  <a:lnTo>
                    <a:pt x="937590" y="664519"/>
                  </a:lnTo>
                  <a:lnTo>
                    <a:pt x="919337" y="705046"/>
                  </a:lnTo>
                  <a:lnTo>
                    <a:pt x="897587" y="743503"/>
                  </a:lnTo>
                  <a:lnTo>
                    <a:pt x="872543" y="779685"/>
                  </a:lnTo>
                  <a:lnTo>
                    <a:pt x="844408" y="813388"/>
                  </a:lnTo>
                  <a:lnTo>
                    <a:pt x="813388" y="844408"/>
                  </a:lnTo>
                  <a:lnTo>
                    <a:pt x="779685" y="872543"/>
                  </a:lnTo>
                  <a:lnTo>
                    <a:pt x="743503" y="897587"/>
                  </a:lnTo>
                  <a:lnTo>
                    <a:pt x="705046" y="919337"/>
                  </a:lnTo>
                  <a:lnTo>
                    <a:pt x="664519" y="937590"/>
                  </a:lnTo>
                  <a:lnTo>
                    <a:pt x="622124" y="952142"/>
                  </a:lnTo>
                  <a:lnTo>
                    <a:pt x="578066" y="962788"/>
                  </a:lnTo>
                  <a:lnTo>
                    <a:pt x="532548" y="969325"/>
                  </a:lnTo>
                  <a:lnTo>
                    <a:pt x="485775" y="971550"/>
                  </a:lnTo>
                  <a:lnTo>
                    <a:pt x="439001" y="969325"/>
                  </a:lnTo>
                  <a:lnTo>
                    <a:pt x="393483" y="962788"/>
                  </a:lnTo>
                  <a:lnTo>
                    <a:pt x="349425" y="952142"/>
                  </a:lnTo>
                  <a:lnTo>
                    <a:pt x="307030" y="937590"/>
                  </a:lnTo>
                  <a:lnTo>
                    <a:pt x="266503" y="919337"/>
                  </a:lnTo>
                  <a:lnTo>
                    <a:pt x="228046" y="897587"/>
                  </a:lnTo>
                  <a:lnTo>
                    <a:pt x="191864" y="872543"/>
                  </a:lnTo>
                  <a:lnTo>
                    <a:pt x="158161" y="844408"/>
                  </a:lnTo>
                  <a:lnTo>
                    <a:pt x="127141" y="813388"/>
                  </a:lnTo>
                  <a:lnTo>
                    <a:pt x="99006" y="779685"/>
                  </a:lnTo>
                  <a:lnTo>
                    <a:pt x="73962" y="743503"/>
                  </a:lnTo>
                  <a:lnTo>
                    <a:pt x="52212" y="705046"/>
                  </a:lnTo>
                  <a:lnTo>
                    <a:pt x="33959" y="664519"/>
                  </a:lnTo>
                  <a:lnTo>
                    <a:pt x="19407" y="622124"/>
                  </a:lnTo>
                  <a:lnTo>
                    <a:pt x="8761" y="578066"/>
                  </a:lnTo>
                  <a:lnTo>
                    <a:pt x="2224" y="532548"/>
                  </a:lnTo>
                  <a:lnTo>
                    <a:pt x="0" y="485775"/>
                  </a:lnTo>
                  <a:close/>
                </a:path>
              </a:pathLst>
            </a:custGeom>
            <a:noFill/>
            <a:ln w="381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pic>
          <p:nvPicPr>
            <p:cNvPr id="68665" name="object 24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10587960" y="3883680"/>
              <a:ext cx="792000" cy="7909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68616" name="CustomShape 21"/>
          <p:cNvSpPr/>
          <p:nvPr/>
        </p:nvSpPr>
        <p:spPr>
          <a:xfrm>
            <a:off x="7732800" y="4071600"/>
            <a:ext cx="2134440" cy="651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1400">
                <a:solidFill>
                  <a:srgbClr val="1F3863"/>
                </a:solidFill>
                <a:latin typeface="Franklin Gothic Medium" pitchFamily="34" charset="0"/>
              </a:rPr>
              <a:t>Обновленное  программное обеспечение</a:t>
            </a:r>
            <a:endParaRPr sz="1400"/>
          </a:p>
        </p:txBody>
      </p:sp>
      <p:grpSp>
        <p:nvGrpSpPr>
          <p:cNvPr id="68617" name="Group 22"/>
          <p:cNvGrpSpPr/>
          <p:nvPr/>
        </p:nvGrpSpPr>
        <p:grpSpPr>
          <a:xfrm>
            <a:off x="7439025" y="5441950"/>
            <a:ext cx="4570413" cy="973138"/>
            <a:chOff x="7439040" y="5442120"/>
            <a:chExt cx="4570200" cy="972360"/>
          </a:xfrm>
        </p:grpSpPr>
        <p:sp>
          <p:nvSpPr>
            <p:cNvPr id="68655" name="CustomShape 23"/>
            <p:cNvSpPr/>
            <p:nvPr/>
          </p:nvSpPr>
          <p:spPr>
            <a:xfrm>
              <a:off x="7439040" y="5677560"/>
              <a:ext cx="4570200" cy="540720"/>
            </a:xfrm>
            <a:custGeom>
              <a:rect l="l" t="t" r="r" b="b"/>
              <a:pathLst>
                <a:path w="4570730" h="541020">
                  <a:moveTo>
                    <a:pt x="4300220" y="0"/>
                  </a:moveTo>
                  <a:lnTo>
                    <a:pt x="270509" y="0"/>
                  </a:lnTo>
                  <a:lnTo>
                    <a:pt x="221897" y="4358"/>
                  </a:lnTo>
                  <a:lnTo>
                    <a:pt x="176139" y="16923"/>
                  </a:lnTo>
                  <a:lnTo>
                    <a:pt x="133999" y="36931"/>
                  </a:lnTo>
                  <a:lnTo>
                    <a:pt x="96243" y="63619"/>
                  </a:lnTo>
                  <a:lnTo>
                    <a:pt x="63635" y="96222"/>
                  </a:lnTo>
                  <a:lnTo>
                    <a:pt x="36942" y="133976"/>
                  </a:lnTo>
                  <a:lnTo>
                    <a:pt x="16929" y="176118"/>
                  </a:lnTo>
                  <a:lnTo>
                    <a:pt x="4359" y="221884"/>
                  </a:lnTo>
                  <a:lnTo>
                    <a:pt x="0" y="270509"/>
                  </a:lnTo>
                  <a:lnTo>
                    <a:pt x="4359" y="319135"/>
                  </a:lnTo>
                  <a:lnTo>
                    <a:pt x="16929" y="364901"/>
                  </a:lnTo>
                  <a:lnTo>
                    <a:pt x="36942" y="407043"/>
                  </a:lnTo>
                  <a:lnTo>
                    <a:pt x="63635" y="444797"/>
                  </a:lnTo>
                  <a:lnTo>
                    <a:pt x="96243" y="477400"/>
                  </a:lnTo>
                  <a:lnTo>
                    <a:pt x="133999" y="504088"/>
                  </a:lnTo>
                  <a:lnTo>
                    <a:pt x="176139" y="524096"/>
                  </a:lnTo>
                  <a:lnTo>
                    <a:pt x="221897" y="536661"/>
                  </a:lnTo>
                  <a:lnTo>
                    <a:pt x="270509" y="541019"/>
                  </a:lnTo>
                  <a:lnTo>
                    <a:pt x="4300220" y="541019"/>
                  </a:lnTo>
                  <a:lnTo>
                    <a:pt x="4348832" y="536661"/>
                  </a:lnTo>
                  <a:lnTo>
                    <a:pt x="4394590" y="524096"/>
                  </a:lnTo>
                  <a:lnTo>
                    <a:pt x="4436730" y="504088"/>
                  </a:lnTo>
                  <a:lnTo>
                    <a:pt x="4474486" y="477400"/>
                  </a:lnTo>
                  <a:lnTo>
                    <a:pt x="4507094" y="444797"/>
                  </a:lnTo>
                  <a:lnTo>
                    <a:pt x="4533787" y="407043"/>
                  </a:lnTo>
                  <a:lnTo>
                    <a:pt x="4553800" y="364901"/>
                  </a:lnTo>
                  <a:lnTo>
                    <a:pt x="4566370" y="319135"/>
                  </a:lnTo>
                  <a:lnTo>
                    <a:pt x="4570730" y="270509"/>
                  </a:lnTo>
                  <a:lnTo>
                    <a:pt x="4566370" y="221884"/>
                  </a:lnTo>
                  <a:lnTo>
                    <a:pt x="4553800" y="176118"/>
                  </a:lnTo>
                  <a:lnTo>
                    <a:pt x="4533787" y="133976"/>
                  </a:lnTo>
                  <a:lnTo>
                    <a:pt x="4507094" y="96222"/>
                  </a:lnTo>
                  <a:lnTo>
                    <a:pt x="4474486" y="63619"/>
                  </a:lnTo>
                  <a:lnTo>
                    <a:pt x="4436730" y="36931"/>
                  </a:lnTo>
                  <a:lnTo>
                    <a:pt x="4394590" y="16923"/>
                  </a:lnTo>
                  <a:lnTo>
                    <a:pt x="4348832" y="4358"/>
                  </a:lnTo>
                  <a:lnTo>
                    <a:pt x="4300220" y="0"/>
                  </a:lnTo>
                  <a:close/>
                </a:path>
              </a:pathLst>
            </a:custGeom>
            <a:solidFill>
              <a:srgbClr val="DAE2F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56" name="CustomShape 24"/>
            <p:cNvSpPr/>
            <p:nvPr/>
          </p:nvSpPr>
          <p:spPr>
            <a:xfrm>
              <a:off x="7439040" y="5677560"/>
              <a:ext cx="4570200" cy="540720"/>
            </a:xfrm>
            <a:custGeom>
              <a:rect l="l" t="t" r="r" b="b"/>
              <a:pathLst>
                <a:path w="4570730" h="541020">
                  <a:moveTo>
                    <a:pt x="0" y="270509"/>
                  </a:moveTo>
                  <a:lnTo>
                    <a:pt x="4359" y="221884"/>
                  </a:lnTo>
                  <a:lnTo>
                    <a:pt x="16929" y="176118"/>
                  </a:lnTo>
                  <a:lnTo>
                    <a:pt x="36942" y="133976"/>
                  </a:lnTo>
                  <a:lnTo>
                    <a:pt x="63635" y="96222"/>
                  </a:lnTo>
                  <a:lnTo>
                    <a:pt x="96243" y="63619"/>
                  </a:lnTo>
                  <a:lnTo>
                    <a:pt x="133999" y="36931"/>
                  </a:lnTo>
                  <a:lnTo>
                    <a:pt x="176139" y="16923"/>
                  </a:lnTo>
                  <a:lnTo>
                    <a:pt x="221897" y="4358"/>
                  </a:lnTo>
                  <a:lnTo>
                    <a:pt x="270509" y="0"/>
                  </a:lnTo>
                  <a:lnTo>
                    <a:pt x="4300220" y="0"/>
                  </a:lnTo>
                  <a:lnTo>
                    <a:pt x="4348832" y="4358"/>
                  </a:lnTo>
                  <a:lnTo>
                    <a:pt x="4394590" y="16923"/>
                  </a:lnTo>
                  <a:lnTo>
                    <a:pt x="4436730" y="36931"/>
                  </a:lnTo>
                  <a:lnTo>
                    <a:pt x="4474486" y="63619"/>
                  </a:lnTo>
                  <a:lnTo>
                    <a:pt x="4507094" y="96222"/>
                  </a:lnTo>
                  <a:lnTo>
                    <a:pt x="4533787" y="133976"/>
                  </a:lnTo>
                  <a:lnTo>
                    <a:pt x="4553800" y="176118"/>
                  </a:lnTo>
                  <a:lnTo>
                    <a:pt x="4566370" y="221884"/>
                  </a:lnTo>
                  <a:lnTo>
                    <a:pt x="4570730" y="270509"/>
                  </a:lnTo>
                  <a:lnTo>
                    <a:pt x="4566370" y="319135"/>
                  </a:lnTo>
                  <a:lnTo>
                    <a:pt x="4553800" y="364901"/>
                  </a:lnTo>
                  <a:lnTo>
                    <a:pt x="4533787" y="407043"/>
                  </a:lnTo>
                  <a:lnTo>
                    <a:pt x="4507094" y="444797"/>
                  </a:lnTo>
                  <a:lnTo>
                    <a:pt x="4474486" y="477400"/>
                  </a:lnTo>
                  <a:lnTo>
                    <a:pt x="4436730" y="504088"/>
                  </a:lnTo>
                  <a:lnTo>
                    <a:pt x="4394590" y="524096"/>
                  </a:lnTo>
                  <a:lnTo>
                    <a:pt x="4348832" y="536661"/>
                  </a:lnTo>
                  <a:lnTo>
                    <a:pt x="4300220" y="541019"/>
                  </a:lnTo>
                  <a:lnTo>
                    <a:pt x="270509" y="541019"/>
                  </a:lnTo>
                  <a:lnTo>
                    <a:pt x="221897" y="536661"/>
                  </a:lnTo>
                  <a:lnTo>
                    <a:pt x="176139" y="524096"/>
                  </a:lnTo>
                  <a:lnTo>
                    <a:pt x="133999" y="504088"/>
                  </a:lnTo>
                  <a:lnTo>
                    <a:pt x="96243" y="477400"/>
                  </a:lnTo>
                  <a:lnTo>
                    <a:pt x="63635" y="444797"/>
                  </a:lnTo>
                  <a:lnTo>
                    <a:pt x="36942" y="407043"/>
                  </a:lnTo>
                  <a:lnTo>
                    <a:pt x="16929" y="364901"/>
                  </a:lnTo>
                  <a:lnTo>
                    <a:pt x="4359" y="319135"/>
                  </a:lnTo>
                  <a:lnTo>
                    <a:pt x="0" y="270509"/>
                  </a:lnTo>
                  <a:close/>
                </a:path>
              </a:pathLst>
            </a:custGeom>
            <a:noFill/>
            <a:ln w="291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57" name="CustomShape 25"/>
            <p:cNvSpPr/>
            <p:nvPr/>
          </p:nvSpPr>
          <p:spPr>
            <a:xfrm>
              <a:off x="10467360" y="5442120"/>
              <a:ext cx="971280" cy="972360"/>
            </a:xfrm>
            <a:custGeom>
              <a:rect l="l" t="t" r="r" b="b"/>
              <a:pathLst>
                <a:path w="971550" h="972819">
                  <a:moveTo>
                    <a:pt x="485775" y="0"/>
                  </a:moveTo>
                  <a:lnTo>
                    <a:pt x="439001" y="2226"/>
                  </a:lnTo>
                  <a:lnTo>
                    <a:pt x="393483" y="8770"/>
                  </a:lnTo>
                  <a:lnTo>
                    <a:pt x="349425" y="19427"/>
                  </a:lnTo>
                  <a:lnTo>
                    <a:pt x="307030" y="33994"/>
                  </a:lnTo>
                  <a:lnTo>
                    <a:pt x="266503" y="52267"/>
                  </a:lnTo>
                  <a:lnTo>
                    <a:pt x="228046" y="74042"/>
                  </a:lnTo>
                  <a:lnTo>
                    <a:pt x="191864" y="99115"/>
                  </a:lnTo>
                  <a:lnTo>
                    <a:pt x="158161" y="127283"/>
                  </a:lnTo>
                  <a:lnTo>
                    <a:pt x="127141" y="158341"/>
                  </a:lnTo>
                  <a:lnTo>
                    <a:pt x="99006" y="192086"/>
                  </a:lnTo>
                  <a:lnTo>
                    <a:pt x="73962" y="228314"/>
                  </a:lnTo>
                  <a:lnTo>
                    <a:pt x="52212" y="266821"/>
                  </a:lnTo>
                  <a:lnTo>
                    <a:pt x="33959" y="307403"/>
                  </a:lnTo>
                  <a:lnTo>
                    <a:pt x="19407" y="349857"/>
                  </a:lnTo>
                  <a:lnTo>
                    <a:pt x="8761" y="393979"/>
                  </a:lnTo>
                  <a:lnTo>
                    <a:pt x="2224" y="439564"/>
                  </a:lnTo>
                  <a:lnTo>
                    <a:pt x="0" y="486409"/>
                  </a:lnTo>
                  <a:lnTo>
                    <a:pt x="2224" y="533255"/>
                  </a:lnTo>
                  <a:lnTo>
                    <a:pt x="8761" y="578840"/>
                  </a:lnTo>
                  <a:lnTo>
                    <a:pt x="19407" y="622962"/>
                  </a:lnTo>
                  <a:lnTo>
                    <a:pt x="33959" y="665416"/>
                  </a:lnTo>
                  <a:lnTo>
                    <a:pt x="52212" y="705998"/>
                  </a:lnTo>
                  <a:lnTo>
                    <a:pt x="73962" y="744505"/>
                  </a:lnTo>
                  <a:lnTo>
                    <a:pt x="99006" y="780733"/>
                  </a:lnTo>
                  <a:lnTo>
                    <a:pt x="127141" y="814478"/>
                  </a:lnTo>
                  <a:lnTo>
                    <a:pt x="158161" y="845536"/>
                  </a:lnTo>
                  <a:lnTo>
                    <a:pt x="191864" y="873704"/>
                  </a:lnTo>
                  <a:lnTo>
                    <a:pt x="228046" y="898777"/>
                  </a:lnTo>
                  <a:lnTo>
                    <a:pt x="266503" y="920552"/>
                  </a:lnTo>
                  <a:lnTo>
                    <a:pt x="307030" y="938825"/>
                  </a:lnTo>
                  <a:lnTo>
                    <a:pt x="349425" y="953392"/>
                  </a:lnTo>
                  <a:lnTo>
                    <a:pt x="393483" y="964049"/>
                  </a:lnTo>
                  <a:lnTo>
                    <a:pt x="439001" y="970593"/>
                  </a:lnTo>
                  <a:lnTo>
                    <a:pt x="485775" y="972819"/>
                  </a:lnTo>
                  <a:lnTo>
                    <a:pt x="532548" y="970593"/>
                  </a:lnTo>
                  <a:lnTo>
                    <a:pt x="578066" y="964049"/>
                  </a:lnTo>
                  <a:lnTo>
                    <a:pt x="622124" y="953392"/>
                  </a:lnTo>
                  <a:lnTo>
                    <a:pt x="664519" y="938825"/>
                  </a:lnTo>
                  <a:lnTo>
                    <a:pt x="705046" y="920552"/>
                  </a:lnTo>
                  <a:lnTo>
                    <a:pt x="743503" y="898777"/>
                  </a:lnTo>
                  <a:lnTo>
                    <a:pt x="779685" y="873704"/>
                  </a:lnTo>
                  <a:lnTo>
                    <a:pt x="813388" y="845536"/>
                  </a:lnTo>
                  <a:lnTo>
                    <a:pt x="844408" y="814478"/>
                  </a:lnTo>
                  <a:lnTo>
                    <a:pt x="872543" y="780733"/>
                  </a:lnTo>
                  <a:lnTo>
                    <a:pt x="897587" y="744505"/>
                  </a:lnTo>
                  <a:lnTo>
                    <a:pt x="919337" y="705998"/>
                  </a:lnTo>
                  <a:lnTo>
                    <a:pt x="937590" y="665416"/>
                  </a:lnTo>
                  <a:lnTo>
                    <a:pt x="952142" y="622962"/>
                  </a:lnTo>
                  <a:lnTo>
                    <a:pt x="962788" y="578840"/>
                  </a:lnTo>
                  <a:lnTo>
                    <a:pt x="969325" y="533255"/>
                  </a:lnTo>
                  <a:lnTo>
                    <a:pt x="971550" y="486409"/>
                  </a:lnTo>
                  <a:lnTo>
                    <a:pt x="969325" y="439564"/>
                  </a:lnTo>
                  <a:lnTo>
                    <a:pt x="962788" y="393979"/>
                  </a:lnTo>
                  <a:lnTo>
                    <a:pt x="952142" y="349857"/>
                  </a:lnTo>
                  <a:lnTo>
                    <a:pt x="937590" y="307403"/>
                  </a:lnTo>
                  <a:lnTo>
                    <a:pt x="919337" y="266821"/>
                  </a:lnTo>
                  <a:lnTo>
                    <a:pt x="897587" y="228314"/>
                  </a:lnTo>
                  <a:lnTo>
                    <a:pt x="872543" y="192086"/>
                  </a:lnTo>
                  <a:lnTo>
                    <a:pt x="844408" y="158341"/>
                  </a:lnTo>
                  <a:lnTo>
                    <a:pt x="813388" y="127283"/>
                  </a:lnTo>
                  <a:lnTo>
                    <a:pt x="779685" y="99115"/>
                  </a:lnTo>
                  <a:lnTo>
                    <a:pt x="743503" y="74042"/>
                  </a:lnTo>
                  <a:lnTo>
                    <a:pt x="705046" y="52267"/>
                  </a:lnTo>
                  <a:lnTo>
                    <a:pt x="664519" y="33994"/>
                  </a:lnTo>
                  <a:lnTo>
                    <a:pt x="622124" y="19427"/>
                  </a:lnTo>
                  <a:lnTo>
                    <a:pt x="578066" y="8770"/>
                  </a:lnTo>
                  <a:lnTo>
                    <a:pt x="532548" y="2226"/>
                  </a:lnTo>
                  <a:lnTo>
                    <a:pt x="485775" y="0"/>
                  </a:lnTo>
                  <a:close/>
                </a:path>
              </a:pathLst>
            </a:custGeom>
            <a:solidFill>
              <a:srgbClr val="6FAC46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58" name="CustomShape 26"/>
            <p:cNvSpPr/>
            <p:nvPr/>
          </p:nvSpPr>
          <p:spPr>
            <a:xfrm>
              <a:off x="10467360" y="5442120"/>
              <a:ext cx="971280" cy="972360"/>
            </a:xfrm>
            <a:custGeom>
              <a:rect l="l" t="t" r="r" b="b"/>
              <a:pathLst>
                <a:path w="971550" h="972819">
                  <a:moveTo>
                    <a:pt x="0" y="486409"/>
                  </a:moveTo>
                  <a:lnTo>
                    <a:pt x="2224" y="439564"/>
                  </a:lnTo>
                  <a:lnTo>
                    <a:pt x="8761" y="393979"/>
                  </a:lnTo>
                  <a:lnTo>
                    <a:pt x="19407" y="349857"/>
                  </a:lnTo>
                  <a:lnTo>
                    <a:pt x="33959" y="307403"/>
                  </a:lnTo>
                  <a:lnTo>
                    <a:pt x="52212" y="266821"/>
                  </a:lnTo>
                  <a:lnTo>
                    <a:pt x="73962" y="228314"/>
                  </a:lnTo>
                  <a:lnTo>
                    <a:pt x="99006" y="192086"/>
                  </a:lnTo>
                  <a:lnTo>
                    <a:pt x="127141" y="158341"/>
                  </a:lnTo>
                  <a:lnTo>
                    <a:pt x="158161" y="127283"/>
                  </a:lnTo>
                  <a:lnTo>
                    <a:pt x="191864" y="99115"/>
                  </a:lnTo>
                  <a:lnTo>
                    <a:pt x="228046" y="74042"/>
                  </a:lnTo>
                  <a:lnTo>
                    <a:pt x="266503" y="52267"/>
                  </a:lnTo>
                  <a:lnTo>
                    <a:pt x="307030" y="33994"/>
                  </a:lnTo>
                  <a:lnTo>
                    <a:pt x="349425" y="19427"/>
                  </a:lnTo>
                  <a:lnTo>
                    <a:pt x="393483" y="8770"/>
                  </a:lnTo>
                  <a:lnTo>
                    <a:pt x="439001" y="2226"/>
                  </a:lnTo>
                  <a:lnTo>
                    <a:pt x="485775" y="0"/>
                  </a:lnTo>
                  <a:lnTo>
                    <a:pt x="532548" y="2226"/>
                  </a:lnTo>
                  <a:lnTo>
                    <a:pt x="578066" y="8770"/>
                  </a:lnTo>
                  <a:lnTo>
                    <a:pt x="622124" y="19427"/>
                  </a:lnTo>
                  <a:lnTo>
                    <a:pt x="664519" y="33994"/>
                  </a:lnTo>
                  <a:lnTo>
                    <a:pt x="705046" y="52267"/>
                  </a:lnTo>
                  <a:lnTo>
                    <a:pt x="743503" y="74042"/>
                  </a:lnTo>
                  <a:lnTo>
                    <a:pt x="779685" y="99115"/>
                  </a:lnTo>
                  <a:lnTo>
                    <a:pt x="813388" y="127283"/>
                  </a:lnTo>
                  <a:lnTo>
                    <a:pt x="844408" y="158341"/>
                  </a:lnTo>
                  <a:lnTo>
                    <a:pt x="872543" y="192086"/>
                  </a:lnTo>
                  <a:lnTo>
                    <a:pt x="897587" y="228314"/>
                  </a:lnTo>
                  <a:lnTo>
                    <a:pt x="919337" y="266821"/>
                  </a:lnTo>
                  <a:lnTo>
                    <a:pt x="937590" y="307403"/>
                  </a:lnTo>
                  <a:lnTo>
                    <a:pt x="952142" y="349857"/>
                  </a:lnTo>
                  <a:lnTo>
                    <a:pt x="962788" y="393979"/>
                  </a:lnTo>
                  <a:lnTo>
                    <a:pt x="969325" y="439564"/>
                  </a:lnTo>
                  <a:lnTo>
                    <a:pt x="971550" y="486409"/>
                  </a:lnTo>
                  <a:lnTo>
                    <a:pt x="969325" y="533255"/>
                  </a:lnTo>
                  <a:lnTo>
                    <a:pt x="962788" y="578840"/>
                  </a:lnTo>
                  <a:lnTo>
                    <a:pt x="952142" y="622962"/>
                  </a:lnTo>
                  <a:lnTo>
                    <a:pt x="937590" y="665416"/>
                  </a:lnTo>
                  <a:lnTo>
                    <a:pt x="919337" y="705998"/>
                  </a:lnTo>
                  <a:lnTo>
                    <a:pt x="897587" y="744505"/>
                  </a:lnTo>
                  <a:lnTo>
                    <a:pt x="872543" y="780733"/>
                  </a:lnTo>
                  <a:lnTo>
                    <a:pt x="844408" y="814478"/>
                  </a:lnTo>
                  <a:lnTo>
                    <a:pt x="813388" y="845536"/>
                  </a:lnTo>
                  <a:lnTo>
                    <a:pt x="779685" y="873704"/>
                  </a:lnTo>
                  <a:lnTo>
                    <a:pt x="743503" y="898777"/>
                  </a:lnTo>
                  <a:lnTo>
                    <a:pt x="705046" y="920552"/>
                  </a:lnTo>
                  <a:lnTo>
                    <a:pt x="664519" y="938825"/>
                  </a:lnTo>
                  <a:lnTo>
                    <a:pt x="622124" y="953392"/>
                  </a:lnTo>
                  <a:lnTo>
                    <a:pt x="578066" y="964049"/>
                  </a:lnTo>
                  <a:lnTo>
                    <a:pt x="532548" y="970593"/>
                  </a:lnTo>
                  <a:lnTo>
                    <a:pt x="485775" y="972819"/>
                  </a:lnTo>
                  <a:lnTo>
                    <a:pt x="439001" y="970593"/>
                  </a:lnTo>
                  <a:lnTo>
                    <a:pt x="393483" y="964049"/>
                  </a:lnTo>
                  <a:lnTo>
                    <a:pt x="349425" y="953392"/>
                  </a:lnTo>
                  <a:lnTo>
                    <a:pt x="307030" y="938825"/>
                  </a:lnTo>
                  <a:lnTo>
                    <a:pt x="266503" y="920552"/>
                  </a:lnTo>
                  <a:lnTo>
                    <a:pt x="228046" y="898777"/>
                  </a:lnTo>
                  <a:lnTo>
                    <a:pt x="191864" y="873704"/>
                  </a:lnTo>
                  <a:lnTo>
                    <a:pt x="158161" y="845536"/>
                  </a:lnTo>
                  <a:lnTo>
                    <a:pt x="127141" y="814478"/>
                  </a:lnTo>
                  <a:lnTo>
                    <a:pt x="99006" y="780733"/>
                  </a:lnTo>
                  <a:lnTo>
                    <a:pt x="73962" y="744505"/>
                  </a:lnTo>
                  <a:lnTo>
                    <a:pt x="52212" y="705998"/>
                  </a:lnTo>
                  <a:lnTo>
                    <a:pt x="33959" y="665416"/>
                  </a:lnTo>
                  <a:lnTo>
                    <a:pt x="19407" y="622962"/>
                  </a:lnTo>
                  <a:lnTo>
                    <a:pt x="8761" y="578840"/>
                  </a:lnTo>
                  <a:lnTo>
                    <a:pt x="2224" y="533255"/>
                  </a:lnTo>
                  <a:lnTo>
                    <a:pt x="0" y="486409"/>
                  </a:lnTo>
                  <a:close/>
                </a:path>
              </a:pathLst>
            </a:custGeom>
            <a:noFill/>
            <a:ln w="381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pic>
          <p:nvPicPr>
            <p:cNvPr id="68659" name="object 31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10621080" y="5676840"/>
              <a:ext cx="699480" cy="5522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68618" name="CustomShape 27"/>
          <p:cNvSpPr/>
          <p:nvPr/>
        </p:nvSpPr>
        <p:spPr>
          <a:xfrm>
            <a:off x="7741080" y="5822640"/>
            <a:ext cx="2211480" cy="22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1400">
                <a:solidFill>
                  <a:srgbClr val="1F3863"/>
                </a:solidFill>
                <a:latin typeface="Franklin Gothic Medium" pitchFamily="34" charset="0"/>
              </a:rPr>
              <a:t>Мгновенная обратная связь</a:t>
            </a:r>
            <a:endParaRPr sz="1400"/>
          </a:p>
        </p:txBody>
      </p:sp>
      <p:grpSp>
        <p:nvGrpSpPr>
          <p:cNvPr id="68619" name="Group 28"/>
          <p:cNvGrpSpPr/>
          <p:nvPr/>
        </p:nvGrpSpPr>
        <p:grpSpPr>
          <a:xfrm>
            <a:off x="7391400" y="1943100"/>
            <a:ext cx="4570413" cy="973138"/>
            <a:chOff x="7391880" y="1943280"/>
            <a:chExt cx="4570200" cy="972360"/>
          </a:xfrm>
        </p:grpSpPr>
        <p:sp>
          <p:nvSpPr>
            <p:cNvPr id="68651" name="CustomShape 29"/>
            <p:cNvSpPr/>
            <p:nvPr/>
          </p:nvSpPr>
          <p:spPr>
            <a:xfrm>
              <a:off x="7391880" y="2179800"/>
              <a:ext cx="4570200" cy="539280"/>
            </a:xfrm>
            <a:custGeom>
              <a:rect l="l" t="t" r="r" b="b"/>
              <a:pathLst>
                <a:path w="4570730" h="539750">
                  <a:moveTo>
                    <a:pt x="4300855" y="0"/>
                  </a:moveTo>
                  <a:lnTo>
                    <a:pt x="269875" y="0"/>
                  </a:lnTo>
                  <a:lnTo>
                    <a:pt x="221351" y="4346"/>
                  </a:lnTo>
                  <a:lnTo>
                    <a:pt x="175686" y="16878"/>
                  </a:lnTo>
                  <a:lnTo>
                    <a:pt x="133641" y="36834"/>
                  </a:lnTo>
                  <a:lnTo>
                    <a:pt x="95977" y="63454"/>
                  </a:lnTo>
                  <a:lnTo>
                    <a:pt x="63454" y="95977"/>
                  </a:lnTo>
                  <a:lnTo>
                    <a:pt x="36834" y="133641"/>
                  </a:lnTo>
                  <a:lnTo>
                    <a:pt x="16878" y="175686"/>
                  </a:lnTo>
                  <a:lnTo>
                    <a:pt x="4346" y="221351"/>
                  </a:lnTo>
                  <a:lnTo>
                    <a:pt x="0" y="269875"/>
                  </a:lnTo>
                  <a:lnTo>
                    <a:pt x="4346" y="318398"/>
                  </a:lnTo>
                  <a:lnTo>
                    <a:pt x="16878" y="364063"/>
                  </a:lnTo>
                  <a:lnTo>
                    <a:pt x="36834" y="406108"/>
                  </a:lnTo>
                  <a:lnTo>
                    <a:pt x="63454" y="443772"/>
                  </a:lnTo>
                  <a:lnTo>
                    <a:pt x="95977" y="476295"/>
                  </a:lnTo>
                  <a:lnTo>
                    <a:pt x="133641" y="502915"/>
                  </a:lnTo>
                  <a:lnTo>
                    <a:pt x="175686" y="522871"/>
                  </a:lnTo>
                  <a:lnTo>
                    <a:pt x="221351" y="535403"/>
                  </a:lnTo>
                  <a:lnTo>
                    <a:pt x="269875" y="539750"/>
                  </a:lnTo>
                  <a:lnTo>
                    <a:pt x="4300855" y="539750"/>
                  </a:lnTo>
                  <a:lnTo>
                    <a:pt x="4349378" y="535403"/>
                  </a:lnTo>
                  <a:lnTo>
                    <a:pt x="4395043" y="522871"/>
                  </a:lnTo>
                  <a:lnTo>
                    <a:pt x="4437088" y="502915"/>
                  </a:lnTo>
                  <a:lnTo>
                    <a:pt x="4474752" y="476295"/>
                  </a:lnTo>
                  <a:lnTo>
                    <a:pt x="4507275" y="443772"/>
                  </a:lnTo>
                  <a:lnTo>
                    <a:pt x="4533895" y="406108"/>
                  </a:lnTo>
                  <a:lnTo>
                    <a:pt x="4553851" y="364063"/>
                  </a:lnTo>
                  <a:lnTo>
                    <a:pt x="4566383" y="318398"/>
                  </a:lnTo>
                  <a:lnTo>
                    <a:pt x="4570730" y="269875"/>
                  </a:lnTo>
                  <a:lnTo>
                    <a:pt x="4566383" y="221351"/>
                  </a:lnTo>
                  <a:lnTo>
                    <a:pt x="4553851" y="175686"/>
                  </a:lnTo>
                  <a:lnTo>
                    <a:pt x="4533895" y="133641"/>
                  </a:lnTo>
                  <a:lnTo>
                    <a:pt x="4507275" y="95977"/>
                  </a:lnTo>
                  <a:lnTo>
                    <a:pt x="4474752" y="63454"/>
                  </a:lnTo>
                  <a:lnTo>
                    <a:pt x="4437088" y="36834"/>
                  </a:lnTo>
                  <a:lnTo>
                    <a:pt x="4395043" y="16878"/>
                  </a:lnTo>
                  <a:lnTo>
                    <a:pt x="4349378" y="4346"/>
                  </a:lnTo>
                  <a:lnTo>
                    <a:pt x="4300855" y="0"/>
                  </a:lnTo>
                  <a:close/>
                </a:path>
              </a:pathLst>
            </a:custGeom>
            <a:solidFill>
              <a:srgbClr val="DAE2F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52" name="CustomShape 30"/>
            <p:cNvSpPr/>
            <p:nvPr/>
          </p:nvSpPr>
          <p:spPr>
            <a:xfrm>
              <a:off x="7391880" y="2179800"/>
              <a:ext cx="4570200" cy="539280"/>
            </a:xfrm>
            <a:custGeom>
              <a:rect l="l" t="t" r="r" b="b"/>
              <a:pathLst>
                <a:path w="4570730" h="539750">
                  <a:moveTo>
                    <a:pt x="0" y="269875"/>
                  </a:moveTo>
                  <a:lnTo>
                    <a:pt x="4346" y="221351"/>
                  </a:lnTo>
                  <a:lnTo>
                    <a:pt x="16878" y="175686"/>
                  </a:lnTo>
                  <a:lnTo>
                    <a:pt x="36834" y="133641"/>
                  </a:lnTo>
                  <a:lnTo>
                    <a:pt x="63454" y="95977"/>
                  </a:lnTo>
                  <a:lnTo>
                    <a:pt x="95977" y="63454"/>
                  </a:lnTo>
                  <a:lnTo>
                    <a:pt x="133641" y="36834"/>
                  </a:lnTo>
                  <a:lnTo>
                    <a:pt x="175686" y="16878"/>
                  </a:lnTo>
                  <a:lnTo>
                    <a:pt x="221351" y="4346"/>
                  </a:lnTo>
                  <a:lnTo>
                    <a:pt x="269875" y="0"/>
                  </a:lnTo>
                  <a:lnTo>
                    <a:pt x="4300855" y="0"/>
                  </a:lnTo>
                  <a:lnTo>
                    <a:pt x="4349378" y="4346"/>
                  </a:lnTo>
                  <a:lnTo>
                    <a:pt x="4395043" y="16878"/>
                  </a:lnTo>
                  <a:lnTo>
                    <a:pt x="4437088" y="36834"/>
                  </a:lnTo>
                  <a:lnTo>
                    <a:pt x="4474752" y="63454"/>
                  </a:lnTo>
                  <a:lnTo>
                    <a:pt x="4507275" y="95977"/>
                  </a:lnTo>
                  <a:lnTo>
                    <a:pt x="4533895" y="133641"/>
                  </a:lnTo>
                  <a:lnTo>
                    <a:pt x="4553851" y="175686"/>
                  </a:lnTo>
                  <a:lnTo>
                    <a:pt x="4566383" y="221351"/>
                  </a:lnTo>
                  <a:lnTo>
                    <a:pt x="4570730" y="269875"/>
                  </a:lnTo>
                  <a:lnTo>
                    <a:pt x="4566383" y="318398"/>
                  </a:lnTo>
                  <a:lnTo>
                    <a:pt x="4553851" y="364063"/>
                  </a:lnTo>
                  <a:lnTo>
                    <a:pt x="4533895" y="406108"/>
                  </a:lnTo>
                  <a:lnTo>
                    <a:pt x="4507275" y="443772"/>
                  </a:lnTo>
                  <a:lnTo>
                    <a:pt x="4474752" y="476295"/>
                  </a:lnTo>
                  <a:lnTo>
                    <a:pt x="4437088" y="502915"/>
                  </a:lnTo>
                  <a:lnTo>
                    <a:pt x="4395043" y="522871"/>
                  </a:lnTo>
                  <a:lnTo>
                    <a:pt x="4349378" y="535403"/>
                  </a:lnTo>
                  <a:lnTo>
                    <a:pt x="4300855" y="539750"/>
                  </a:lnTo>
                  <a:lnTo>
                    <a:pt x="269875" y="539750"/>
                  </a:lnTo>
                  <a:lnTo>
                    <a:pt x="221351" y="535403"/>
                  </a:lnTo>
                  <a:lnTo>
                    <a:pt x="175686" y="522871"/>
                  </a:lnTo>
                  <a:lnTo>
                    <a:pt x="133641" y="502915"/>
                  </a:lnTo>
                  <a:lnTo>
                    <a:pt x="95977" y="476295"/>
                  </a:lnTo>
                  <a:lnTo>
                    <a:pt x="63454" y="443772"/>
                  </a:lnTo>
                  <a:lnTo>
                    <a:pt x="36834" y="406108"/>
                  </a:lnTo>
                  <a:lnTo>
                    <a:pt x="16878" y="364063"/>
                  </a:lnTo>
                  <a:lnTo>
                    <a:pt x="4346" y="318398"/>
                  </a:lnTo>
                  <a:lnTo>
                    <a:pt x="0" y="269875"/>
                  </a:lnTo>
                  <a:close/>
                </a:path>
              </a:pathLst>
            </a:custGeom>
            <a:noFill/>
            <a:ln w="291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53" name="CustomShape 31"/>
            <p:cNvSpPr/>
            <p:nvPr/>
          </p:nvSpPr>
          <p:spPr>
            <a:xfrm>
              <a:off x="10420200" y="1943280"/>
              <a:ext cx="971280" cy="972360"/>
            </a:xfrm>
            <a:custGeom>
              <a:rect l="l" t="t" r="r" b="b"/>
              <a:pathLst>
                <a:path w="971550" h="972819">
                  <a:moveTo>
                    <a:pt x="485775" y="0"/>
                  </a:moveTo>
                  <a:lnTo>
                    <a:pt x="439001" y="2226"/>
                  </a:lnTo>
                  <a:lnTo>
                    <a:pt x="393483" y="8771"/>
                  </a:lnTo>
                  <a:lnTo>
                    <a:pt x="349425" y="19430"/>
                  </a:lnTo>
                  <a:lnTo>
                    <a:pt x="307030" y="33999"/>
                  </a:lnTo>
                  <a:lnTo>
                    <a:pt x="266503" y="52274"/>
                  </a:lnTo>
                  <a:lnTo>
                    <a:pt x="228046" y="74051"/>
                  </a:lnTo>
                  <a:lnTo>
                    <a:pt x="191864" y="99127"/>
                  </a:lnTo>
                  <a:lnTo>
                    <a:pt x="158161" y="127296"/>
                  </a:lnTo>
                  <a:lnTo>
                    <a:pt x="127141" y="158356"/>
                  </a:lnTo>
                  <a:lnTo>
                    <a:pt x="99006" y="192102"/>
                  </a:lnTo>
                  <a:lnTo>
                    <a:pt x="73962" y="228331"/>
                  </a:lnTo>
                  <a:lnTo>
                    <a:pt x="52212" y="266838"/>
                  </a:lnTo>
                  <a:lnTo>
                    <a:pt x="33959" y="307419"/>
                  </a:lnTo>
                  <a:lnTo>
                    <a:pt x="19407" y="349871"/>
                  </a:lnTo>
                  <a:lnTo>
                    <a:pt x="8761" y="393989"/>
                  </a:lnTo>
                  <a:lnTo>
                    <a:pt x="2224" y="439570"/>
                  </a:lnTo>
                  <a:lnTo>
                    <a:pt x="0" y="486410"/>
                  </a:lnTo>
                  <a:lnTo>
                    <a:pt x="2224" y="533249"/>
                  </a:lnTo>
                  <a:lnTo>
                    <a:pt x="8761" y="578830"/>
                  </a:lnTo>
                  <a:lnTo>
                    <a:pt x="19407" y="622948"/>
                  </a:lnTo>
                  <a:lnTo>
                    <a:pt x="33959" y="665400"/>
                  </a:lnTo>
                  <a:lnTo>
                    <a:pt x="52212" y="705981"/>
                  </a:lnTo>
                  <a:lnTo>
                    <a:pt x="73962" y="744488"/>
                  </a:lnTo>
                  <a:lnTo>
                    <a:pt x="99006" y="780717"/>
                  </a:lnTo>
                  <a:lnTo>
                    <a:pt x="127141" y="814463"/>
                  </a:lnTo>
                  <a:lnTo>
                    <a:pt x="158161" y="845523"/>
                  </a:lnTo>
                  <a:lnTo>
                    <a:pt x="191864" y="873692"/>
                  </a:lnTo>
                  <a:lnTo>
                    <a:pt x="228046" y="898768"/>
                  </a:lnTo>
                  <a:lnTo>
                    <a:pt x="266503" y="920545"/>
                  </a:lnTo>
                  <a:lnTo>
                    <a:pt x="307030" y="938820"/>
                  </a:lnTo>
                  <a:lnTo>
                    <a:pt x="349425" y="953389"/>
                  </a:lnTo>
                  <a:lnTo>
                    <a:pt x="393483" y="964048"/>
                  </a:lnTo>
                  <a:lnTo>
                    <a:pt x="439001" y="970593"/>
                  </a:lnTo>
                  <a:lnTo>
                    <a:pt x="485775" y="972820"/>
                  </a:lnTo>
                  <a:lnTo>
                    <a:pt x="532548" y="970593"/>
                  </a:lnTo>
                  <a:lnTo>
                    <a:pt x="578066" y="964048"/>
                  </a:lnTo>
                  <a:lnTo>
                    <a:pt x="622124" y="953389"/>
                  </a:lnTo>
                  <a:lnTo>
                    <a:pt x="664519" y="938820"/>
                  </a:lnTo>
                  <a:lnTo>
                    <a:pt x="705046" y="920545"/>
                  </a:lnTo>
                  <a:lnTo>
                    <a:pt x="743503" y="898768"/>
                  </a:lnTo>
                  <a:lnTo>
                    <a:pt x="779685" y="873692"/>
                  </a:lnTo>
                  <a:lnTo>
                    <a:pt x="813388" y="845523"/>
                  </a:lnTo>
                  <a:lnTo>
                    <a:pt x="844408" y="814463"/>
                  </a:lnTo>
                  <a:lnTo>
                    <a:pt x="872543" y="780717"/>
                  </a:lnTo>
                  <a:lnTo>
                    <a:pt x="897587" y="744488"/>
                  </a:lnTo>
                  <a:lnTo>
                    <a:pt x="919337" y="705981"/>
                  </a:lnTo>
                  <a:lnTo>
                    <a:pt x="937590" y="665400"/>
                  </a:lnTo>
                  <a:lnTo>
                    <a:pt x="952142" y="622948"/>
                  </a:lnTo>
                  <a:lnTo>
                    <a:pt x="962788" y="578830"/>
                  </a:lnTo>
                  <a:lnTo>
                    <a:pt x="969325" y="533249"/>
                  </a:lnTo>
                  <a:lnTo>
                    <a:pt x="971550" y="486410"/>
                  </a:lnTo>
                  <a:lnTo>
                    <a:pt x="969325" y="439570"/>
                  </a:lnTo>
                  <a:lnTo>
                    <a:pt x="962788" y="393989"/>
                  </a:lnTo>
                  <a:lnTo>
                    <a:pt x="952142" y="349871"/>
                  </a:lnTo>
                  <a:lnTo>
                    <a:pt x="937590" y="307419"/>
                  </a:lnTo>
                  <a:lnTo>
                    <a:pt x="919337" y="266838"/>
                  </a:lnTo>
                  <a:lnTo>
                    <a:pt x="897587" y="228331"/>
                  </a:lnTo>
                  <a:lnTo>
                    <a:pt x="872543" y="192102"/>
                  </a:lnTo>
                  <a:lnTo>
                    <a:pt x="844408" y="158356"/>
                  </a:lnTo>
                  <a:lnTo>
                    <a:pt x="813388" y="127296"/>
                  </a:lnTo>
                  <a:lnTo>
                    <a:pt x="779685" y="99127"/>
                  </a:lnTo>
                  <a:lnTo>
                    <a:pt x="743503" y="74051"/>
                  </a:lnTo>
                  <a:lnTo>
                    <a:pt x="705046" y="52274"/>
                  </a:lnTo>
                  <a:lnTo>
                    <a:pt x="664519" y="33999"/>
                  </a:lnTo>
                  <a:lnTo>
                    <a:pt x="622124" y="19430"/>
                  </a:lnTo>
                  <a:lnTo>
                    <a:pt x="578066" y="8771"/>
                  </a:lnTo>
                  <a:lnTo>
                    <a:pt x="532548" y="2226"/>
                  </a:lnTo>
                  <a:lnTo>
                    <a:pt x="485775" y="0"/>
                  </a:lnTo>
                  <a:close/>
                </a:path>
              </a:pathLst>
            </a:custGeom>
            <a:solidFill>
              <a:srgbClr val="6FAC46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54" name="CustomShape 32"/>
            <p:cNvSpPr/>
            <p:nvPr/>
          </p:nvSpPr>
          <p:spPr>
            <a:xfrm>
              <a:off x="10420200" y="1943280"/>
              <a:ext cx="971280" cy="972360"/>
            </a:xfrm>
            <a:custGeom>
              <a:rect l="l" t="t" r="r" b="b"/>
              <a:pathLst>
                <a:path w="971550" h="972819">
                  <a:moveTo>
                    <a:pt x="0" y="486410"/>
                  </a:moveTo>
                  <a:lnTo>
                    <a:pt x="2224" y="439570"/>
                  </a:lnTo>
                  <a:lnTo>
                    <a:pt x="8761" y="393989"/>
                  </a:lnTo>
                  <a:lnTo>
                    <a:pt x="19407" y="349871"/>
                  </a:lnTo>
                  <a:lnTo>
                    <a:pt x="33959" y="307419"/>
                  </a:lnTo>
                  <a:lnTo>
                    <a:pt x="52212" y="266838"/>
                  </a:lnTo>
                  <a:lnTo>
                    <a:pt x="73962" y="228331"/>
                  </a:lnTo>
                  <a:lnTo>
                    <a:pt x="99006" y="192102"/>
                  </a:lnTo>
                  <a:lnTo>
                    <a:pt x="127141" y="158356"/>
                  </a:lnTo>
                  <a:lnTo>
                    <a:pt x="158161" y="127296"/>
                  </a:lnTo>
                  <a:lnTo>
                    <a:pt x="191864" y="99127"/>
                  </a:lnTo>
                  <a:lnTo>
                    <a:pt x="228046" y="74051"/>
                  </a:lnTo>
                  <a:lnTo>
                    <a:pt x="266503" y="52274"/>
                  </a:lnTo>
                  <a:lnTo>
                    <a:pt x="307030" y="33999"/>
                  </a:lnTo>
                  <a:lnTo>
                    <a:pt x="349425" y="19430"/>
                  </a:lnTo>
                  <a:lnTo>
                    <a:pt x="393483" y="8771"/>
                  </a:lnTo>
                  <a:lnTo>
                    <a:pt x="439001" y="2226"/>
                  </a:lnTo>
                  <a:lnTo>
                    <a:pt x="485775" y="0"/>
                  </a:lnTo>
                  <a:lnTo>
                    <a:pt x="532548" y="2226"/>
                  </a:lnTo>
                  <a:lnTo>
                    <a:pt x="578066" y="8771"/>
                  </a:lnTo>
                  <a:lnTo>
                    <a:pt x="622124" y="19430"/>
                  </a:lnTo>
                  <a:lnTo>
                    <a:pt x="664519" y="33999"/>
                  </a:lnTo>
                  <a:lnTo>
                    <a:pt x="705046" y="52274"/>
                  </a:lnTo>
                  <a:lnTo>
                    <a:pt x="743503" y="74051"/>
                  </a:lnTo>
                  <a:lnTo>
                    <a:pt x="779685" y="99127"/>
                  </a:lnTo>
                  <a:lnTo>
                    <a:pt x="813388" y="127296"/>
                  </a:lnTo>
                  <a:lnTo>
                    <a:pt x="844408" y="158356"/>
                  </a:lnTo>
                  <a:lnTo>
                    <a:pt x="872543" y="192102"/>
                  </a:lnTo>
                  <a:lnTo>
                    <a:pt x="897587" y="228331"/>
                  </a:lnTo>
                  <a:lnTo>
                    <a:pt x="919337" y="266838"/>
                  </a:lnTo>
                  <a:lnTo>
                    <a:pt x="937590" y="307419"/>
                  </a:lnTo>
                  <a:lnTo>
                    <a:pt x="952142" y="349871"/>
                  </a:lnTo>
                  <a:lnTo>
                    <a:pt x="962788" y="393989"/>
                  </a:lnTo>
                  <a:lnTo>
                    <a:pt x="969325" y="439570"/>
                  </a:lnTo>
                  <a:lnTo>
                    <a:pt x="971550" y="486410"/>
                  </a:lnTo>
                  <a:lnTo>
                    <a:pt x="969325" y="533249"/>
                  </a:lnTo>
                  <a:lnTo>
                    <a:pt x="962788" y="578830"/>
                  </a:lnTo>
                  <a:lnTo>
                    <a:pt x="952142" y="622948"/>
                  </a:lnTo>
                  <a:lnTo>
                    <a:pt x="937590" y="665400"/>
                  </a:lnTo>
                  <a:lnTo>
                    <a:pt x="919337" y="705981"/>
                  </a:lnTo>
                  <a:lnTo>
                    <a:pt x="897587" y="744488"/>
                  </a:lnTo>
                  <a:lnTo>
                    <a:pt x="872543" y="780717"/>
                  </a:lnTo>
                  <a:lnTo>
                    <a:pt x="844408" y="814463"/>
                  </a:lnTo>
                  <a:lnTo>
                    <a:pt x="813388" y="845523"/>
                  </a:lnTo>
                  <a:lnTo>
                    <a:pt x="779685" y="873692"/>
                  </a:lnTo>
                  <a:lnTo>
                    <a:pt x="743503" y="898768"/>
                  </a:lnTo>
                  <a:lnTo>
                    <a:pt x="705046" y="920545"/>
                  </a:lnTo>
                  <a:lnTo>
                    <a:pt x="664519" y="938820"/>
                  </a:lnTo>
                  <a:lnTo>
                    <a:pt x="622124" y="953389"/>
                  </a:lnTo>
                  <a:lnTo>
                    <a:pt x="578066" y="964048"/>
                  </a:lnTo>
                  <a:lnTo>
                    <a:pt x="532548" y="970593"/>
                  </a:lnTo>
                  <a:lnTo>
                    <a:pt x="485775" y="972820"/>
                  </a:lnTo>
                  <a:lnTo>
                    <a:pt x="439001" y="970593"/>
                  </a:lnTo>
                  <a:lnTo>
                    <a:pt x="393483" y="964048"/>
                  </a:lnTo>
                  <a:lnTo>
                    <a:pt x="349425" y="953389"/>
                  </a:lnTo>
                  <a:lnTo>
                    <a:pt x="307030" y="938820"/>
                  </a:lnTo>
                  <a:lnTo>
                    <a:pt x="266503" y="920545"/>
                  </a:lnTo>
                  <a:lnTo>
                    <a:pt x="228046" y="898768"/>
                  </a:lnTo>
                  <a:lnTo>
                    <a:pt x="191864" y="873692"/>
                  </a:lnTo>
                  <a:lnTo>
                    <a:pt x="158161" y="845523"/>
                  </a:lnTo>
                  <a:lnTo>
                    <a:pt x="127141" y="814463"/>
                  </a:lnTo>
                  <a:lnTo>
                    <a:pt x="99006" y="780717"/>
                  </a:lnTo>
                  <a:lnTo>
                    <a:pt x="73962" y="744488"/>
                  </a:lnTo>
                  <a:lnTo>
                    <a:pt x="52212" y="705981"/>
                  </a:lnTo>
                  <a:lnTo>
                    <a:pt x="33959" y="665400"/>
                  </a:lnTo>
                  <a:lnTo>
                    <a:pt x="19407" y="622948"/>
                  </a:lnTo>
                  <a:lnTo>
                    <a:pt x="8761" y="578830"/>
                  </a:lnTo>
                  <a:lnTo>
                    <a:pt x="2224" y="533249"/>
                  </a:lnTo>
                  <a:lnTo>
                    <a:pt x="0" y="486410"/>
                  </a:lnTo>
                  <a:close/>
                </a:path>
              </a:pathLst>
            </a:custGeom>
            <a:noFill/>
            <a:ln w="381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68620" name="CustomShape 33"/>
          <p:cNvSpPr/>
          <p:nvPr/>
        </p:nvSpPr>
        <p:spPr>
          <a:xfrm>
            <a:off x="7661520" y="2279160"/>
            <a:ext cx="2622960" cy="560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b="1">
                <a:solidFill>
                  <a:srgbClr val="1F3863"/>
                </a:solidFill>
              </a:rPr>
              <a:t>Дистанционный режим</a:t>
            </a:r>
          </a:p>
        </p:txBody>
      </p:sp>
      <p:grpSp>
        <p:nvGrpSpPr>
          <p:cNvPr id="68621" name="Group 34"/>
          <p:cNvGrpSpPr/>
          <p:nvPr/>
        </p:nvGrpSpPr>
        <p:grpSpPr>
          <a:xfrm>
            <a:off x="7439025" y="2093913"/>
            <a:ext cx="4570413" cy="3517900"/>
            <a:chOff x="7439040" y="2094120"/>
            <a:chExt cx="4570200" cy="3517560"/>
          </a:xfrm>
        </p:grpSpPr>
        <p:pic>
          <p:nvPicPr>
            <p:cNvPr id="68646" name="object 40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10562760" y="2094120"/>
              <a:ext cx="682920" cy="6814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68647" name="CustomShape 35"/>
            <p:cNvSpPr/>
            <p:nvPr/>
          </p:nvSpPr>
          <p:spPr>
            <a:xfrm>
              <a:off x="7439040" y="4835520"/>
              <a:ext cx="4570200" cy="539280"/>
            </a:xfrm>
            <a:custGeom>
              <a:rect l="l" t="t" r="r" b="b"/>
              <a:pathLst>
                <a:path w="4570730" h="539750">
                  <a:moveTo>
                    <a:pt x="4300855" y="0"/>
                  </a:moveTo>
                  <a:lnTo>
                    <a:pt x="269875" y="0"/>
                  </a:lnTo>
                  <a:lnTo>
                    <a:pt x="221351" y="4346"/>
                  </a:lnTo>
                  <a:lnTo>
                    <a:pt x="175686" y="16878"/>
                  </a:lnTo>
                  <a:lnTo>
                    <a:pt x="133641" y="36834"/>
                  </a:lnTo>
                  <a:lnTo>
                    <a:pt x="95977" y="63454"/>
                  </a:lnTo>
                  <a:lnTo>
                    <a:pt x="63454" y="95977"/>
                  </a:lnTo>
                  <a:lnTo>
                    <a:pt x="36834" y="133641"/>
                  </a:lnTo>
                  <a:lnTo>
                    <a:pt x="16878" y="175686"/>
                  </a:lnTo>
                  <a:lnTo>
                    <a:pt x="4346" y="221351"/>
                  </a:lnTo>
                  <a:lnTo>
                    <a:pt x="0" y="269875"/>
                  </a:lnTo>
                  <a:lnTo>
                    <a:pt x="4346" y="318398"/>
                  </a:lnTo>
                  <a:lnTo>
                    <a:pt x="16878" y="364063"/>
                  </a:lnTo>
                  <a:lnTo>
                    <a:pt x="36834" y="406108"/>
                  </a:lnTo>
                  <a:lnTo>
                    <a:pt x="63454" y="443772"/>
                  </a:lnTo>
                  <a:lnTo>
                    <a:pt x="95977" y="476295"/>
                  </a:lnTo>
                  <a:lnTo>
                    <a:pt x="133641" y="502915"/>
                  </a:lnTo>
                  <a:lnTo>
                    <a:pt x="175686" y="522871"/>
                  </a:lnTo>
                  <a:lnTo>
                    <a:pt x="221351" y="535403"/>
                  </a:lnTo>
                  <a:lnTo>
                    <a:pt x="269875" y="539750"/>
                  </a:lnTo>
                  <a:lnTo>
                    <a:pt x="4300855" y="539750"/>
                  </a:lnTo>
                  <a:lnTo>
                    <a:pt x="4349378" y="535403"/>
                  </a:lnTo>
                  <a:lnTo>
                    <a:pt x="4395043" y="522871"/>
                  </a:lnTo>
                  <a:lnTo>
                    <a:pt x="4437088" y="502915"/>
                  </a:lnTo>
                  <a:lnTo>
                    <a:pt x="4474752" y="476295"/>
                  </a:lnTo>
                  <a:lnTo>
                    <a:pt x="4507275" y="443772"/>
                  </a:lnTo>
                  <a:lnTo>
                    <a:pt x="4533895" y="406108"/>
                  </a:lnTo>
                  <a:lnTo>
                    <a:pt x="4553851" y="364063"/>
                  </a:lnTo>
                  <a:lnTo>
                    <a:pt x="4566383" y="318398"/>
                  </a:lnTo>
                  <a:lnTo>
                    <a:pt x="4570730" y="269875"/>
                  </a:lnTo>
                  <a:lnTo>
                    <a:pt x="4566383" y="221351"/>
                  </a:lnTo>
                  <a:lnTo>
                    <a:pt x="4553851" y="175686"/>
                  </a:lnTo>
                  <a:lnTo>
                    <a:pt x="4533895" y="133641"/>
                  </a:lnTo>
                  <a:lnTo>
                    <a:pt x="4507275" y="95977"/>
                  </a:lnTo>
                  <a:lnTo>
                    <a:pt x="4474752" y="63454"/>
                  </a:lnTo>
                  <a:lnTo>
                    <a:pt x="4437088" y="36834"/>
                  </a:lnTo>
                  <a:lnTo>
                    <a:pt x="4395043" y="16878"/>
                  </a:lnTo>
                  <a:lnTo>
                    <a:pt x="4349378" y="4346"/>
                  </a:lnTo>
                  <a:lnTo>
                    <a:pt x="4300855" y="0"/>
                  </a:lnTo>
                  <a:close/>
                </a:path>
              </a:pathLst>
            </a:custGeom>
            <a:solidFill>
              <a:srgbClr val="DAE2F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48" name="CustomShape 36"/>
            <p:cNvSpPr/>
            <p:nvPr/>
          </p:nvSpPr>
          <p:spPr>
            <a:xfrm>
              <a:off x="7439040" y="4835520"/>
              <a:ext cx="4570200" cy="539280"/>
            </a:xfrm>
            <a:custGeom>
              <a:rect l="l" t="t" r="r" b="b"/>
              <a:pathLst>
                <a:path w="4570730" h="539750">
                  <a:moveTo>
                    <a:pt x="0" y="269875"/>
                  </a:moveTo>
                  <a:lnTo>
                    <a:pt x="4346" y="221351"/>
                  </a:lnTo>
                  <a:lnTo>
                    <a:pt x="16878" y="175686"/>
                  </a:lnTo>
                  <a:lnTo>
                    <a:pt x="36834" y="133641"/>
                  </a:lnTo>
                  <a:lnTo>
                    <a:pt x="63454" y="95977"/>
                  </a:lnTo>
                  <a:lnTo>
                    <a:pt x="95977" y="63454"/>
                  </a:lnTo>
                  <a:lnTo>
                    <a:pt x="133641" y="36834"/>
                  </a:lnTo>
                  <a:lnTo>
                    <a:pt x="175686" y="16878"/>
                  </a:lnTo>
                  <a:lnTo>
                    <a:pt x="221351" y="4346"/>
                  </a:lnTo>
                  <a:lnTo>
                    <a:pt x="269875" y="0"/>
                  </a:lnTo>
                  <a:lnTo>
                    <a:pt x="4300855" y="0"/>
                  </a:lnTo>
                  <a:lnTo>
                    <a:pt x="4349378" y="4346"/>
                  </a:lnTo>
                  <a:lnTo>
                    <a:pt x="4395043" y="16878"/>
                  </a:lnTo>
                  <a:lnTo>
                    <a:pt x="4437088" y="36834"/>
                  </a:lnTo>
                  <a:lnTo>
                    <a:pt x="4474752" y="63454"/>
                  </a:lnTo>
                  <a:lnTo>
                    <a:pt x="4507275" y="95977"/>
                  </a:lnTo>
                  <a:lnTo>
                    <a:pt x="4533895" y="133641"/>
                  </a:lnTo>
                  <a:lnTo>
                    <a:pt x="4553851" y="175686"/>
                  </a:lnTo>
                  <a:lnTo>
                    <a:pt x="4566383" y="221351"/>
                  </a:lnTo>
                  <a:lnTo>
                    <a:pt x="4570730" y="269875"/>
                  </a:lnTo>
                  <a:lnTo>
                    <a:pt x="4566383" y="318398"/>
                  </a:lnTo>
                  <a:lnTo>
                    <a:pt x="4553851" y="364063"/>
                  </a:lnTo>
                  <a:lnTo>
                    <a:pt x="4533895" y="406108"/>
                  </a:lnTo>
                  <a:lnTo>
                    <a:pt x="4507275" y="443772"/>
                  </a:lnTo>
                  <a:lnTo>
                    <a:pt x="4474752" y="476295"/>
                  </a:lnTo>
                  <a:lnTo>
                    <a:pt x="4437088" y="502915"/>
                  </a:lnTo>
                  <a:lnTo>
                    <a:pt x="4395043" y="522871"/>
                  </a:lnTo>
                  <a:lnTo>
                    <a:pt x="4349378" y="535403"/>
                  </a:lnTo>
                  <a:lnTo>
                    <a:pt x="4300855" y="539750"/>
                  </a:lnTo>
                  <a:lnTo>
                    <a:pt x="269875" y="539750"/>
                  </a:lnTo>
                  <a:lnTo>
                    <a:pt x="221351" y="535403"/>
                  </a:lnTo>
                  <a:lnTo>
                    <a:pt x="175686" y="522871"/>
                  </a:lnTo>
                  <a:lnTo>
                    <a:pt x="133641" y="502915"/>
                  </a:lnTo>
                  <a:lnTo>
                    <a:pt x="95977" y="476295"/>
                  </a:lnTo>
                  <a:lnTo>
                    <a:pt x="63454" y="443772"/>
                  </a:lnTo>
                  <a:lnTo>
                    <a:pt x="36834" y="406108"/>
                  </a:lnTo>
                  <a:lnTo>
                    <a:pt x="16878" y="364063"/>
                  </a:lnTo>
                  <a:lnTo>
                    <a:pt x="4346" y="318398"/>
                  </a:lnTo>
                  <a:lnTo>
                    <a:pt x="0" y="269875"/>
                  </a:lnTo>
                  <a:close/>
                </a:path>
              </a:pathLst>
            </a:custGeom>
            <a:noFill/>
            <a:ln w="291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49" name="CustomShape 37"/>
            <p:cNvSpPr/>
            <p:nvPr/>
          </p:nvSpPr>
          <p:spPr>
            <a:xfrm>
              <a:off x="7772400" y="4639320"/>
              <a:ext cx="971280" cy="972360"/>
            </a:xfrm>
            <a:custGeom>
              <a:rect l="l" t="t" r="r" b="b"/>
              <a:pathLst>
                <a:path w="971550" h="972819">
                  <a:moveTo>
                    <a:pt x="485775" y="0"/>
                  </a:moveTo>
                  <a:lnTo>
                    <a:pt x="439001" y="2226"/>
                  </a:lnTo>
                  <a:lnTo>
                    <a:pt x="393483" y="8771"/>
                  </a:lnTo>
                  <a:lnTo>
                    <a:pt x="349425" y="19430"/>
                  </a:lnTo>
                  <a:lnTo>
                    <a:pt x="307030" y="33999"/>
                  </a:lnTo>
                  <a:lnTo>
                    <a:pt x="266503" y="52274"/>
                  </a:lnTo>
                  <a:lnTo>
                    <a:pt x="228046" y="74051"/>
                  </a:lnTo>
                  <a:lnTo>
                    <a:pt x="191864" y="99127"/>
                  </a:lnTo>
                  <a:lnTo>
                    <a:pt x="158161" y="127296"/>
                  </a:lnTo>
                  <a:lnTo>
                    <a:pt x="127141" y="158356"/>
                  </a:lnTo>
                  <a:lnTo>
                    <a:pt x="99006" y="192102"/>
                  </a:lnTo>
                  <a:lnTo>
                    <a:pt x="73962" y="228331"/>
                  </a:lnTo>
                  <a:lnTo>
                    <a:pt x="52212" y="266838"/>
                  </a:lnTo>
                  <a:lnTo>
                    <a:pt x="33959" y="307419"/>
                  </a:lnTo>
                  <a:lnTo>
                    <a:pt x="19407" y="349871"/>
                  </a:lnTo>
                  <a:lnTo>
                    <a:pt x="8761" y="393989"/>
                  </a:lnTo>
                  <a:lnTo>
                    <a:pt x="2224" y="439570"/>
                  </a:lnTo>
                  <a:lnTo>
                    <a:pt x="0" y="486409"/>
                  </a:lnTo>
                  <a:lnTo>
                    <a:pt x="2224" y="533249"/>
                  </a:lnTo>
                  <a:lnTo>
                    <a:pt x="8761" y="578830"/>
                  </a:lnTo>
                  <a:lnTo>
                    <a:pt x="19407" y="622948"/>
                  </a:lnTo>
                  <a:lnTo>
                    <a:pt x="33959" y="665400"/>
                  </a:lnTo>
                  <a:lnTo>
                    <a:pt x="52212" y="705981"/>
                  </a:lnTo>
                  <a:lnTo>
                    <a:pt x="73962" y="744488"/>
                  </a:lnTo>
                  <a:lnTo>
                    <a:pt x="99006" y="780717"/>
                  </a:lnTo>
                  <a:lnTo>
                    <a:pt x="127141" y="814463"/>
                  </a:lnTo>
                  <a:lnTo>
                    <a:pt x="158161" y="845523"/>
                  </a:lnTo>
                  <a:lnTo>
                    <a:pt x="191864" y="873692"/>
                  </a:lnTo>
                  <a:lnTo>
                    <a:pt x="228046" y="898768"/>
                  </a:lnTo>
                  <a:lnTo>
                    <a:pt x="266503" y="920545"/>
                  </a:lnTo>
                  <a:lnTo>
                    <a:pt x="307030" y="938820"/>
                  </a:lnTo>
                  <a:lnTo>
                    <a:pt x="349425" y="953389"/>
                  </a:lnTo>
                  <a:lnTo>
                    <a:pt x="393483" y="964048"/>
                  </a:lnTo>
                  <a:lnTo>
                    <a:pt x="439001" y="970593"/>
                  </a:lnTo>
                  <a:lnTo>
                    <a:pt x="485775" y="972819"/>
                  </a:lnTo>
                  <a:lnTo>
                    <a:pt x="532548" y="970593"/>
                  </a:lnTo>
                  <a:lnTo>
                    <a:pt x="578066" y="964048"/>
                  </a:lnTo>
                  <a:lnTo>
                    <a:pt x="622124" y="953389"/>
                  </a:lnTo>
                  <a:lnTo>
                    <a:pt x="664519" y="938820"/>
                  </a:lnTo>
                  <a:lnTo>
                    <a:pt x="705046" y="920545"/>
                  </a:lnTo>
                  <a:lnTo>
                    <a:pt x="743503" y="898768"/>
                  </a:lnTo>
                  <a:lnTo>
                    <a:pt x="779685" y="873692"/>
                  </a:lnTo>
                  <a:lnTo>
                    <a:pt x="813388" y="845523"/>
                  </a:lnTo>
                  <a:lnTo>
                    <a:pt x="844408" y="814463"/>
                  </a:lnTo>
                  <a:lnTo>
                    <a:pt x="872543" y="780717"/>
                  </a:lnTo>
                  <a:lnTo>
                    <a:pt x="897587" y="744488"/>
                  </a:lnTo>
                  <a:lnTo>
                    <a:pt x="919337" y="705981"/>
                  </a:lnTo>
                  <a:lnTo>
                    <a:pt x="937590" y="665400"/>
                  </a:lnTo>
                  <a:lnTo>
                    <a:pt x="952142" y="622948"/>
                  </a:lnTo>
                  <a:lnTo>
                    <a:pt x="962788" y="578830"/>
                  </a:lnTo>
                  <a:lnTo>
                    <a:pt x="969325" y="533249"/>
                  </a:lnTo>
                  <a:lnTo>
                    <a:pt x="971550" y="486409"/>
                  </a:lnTo>
                  <a:lnTo>
                    <a:pt x="969325" y="439570"/>
                  </a:lnTo>
                  <a:lnTo>
                    <a:pt x="962788" y="393989"/>
                  </a:lnTo>
                  <a:lnTo>
                    <a:pt x="952142" y="349871"/>
                  </a:lnTo>
                  <a:lnTo>
                    <a:pt x="937590" y="307419"/>
                  </a:lnTo>
                  <a:lnTo>
                    <a:pt x="919337" y="266838"/>
                  </a:lnTo>
                  <a:lnTo>
                    <a:pt x="897587" y="228331"/>
                  </a:lnTo>
                  <a:lnTo>
                    <a:pt x="872543" y="192102"/>
                  </a:lnTo>
                  <a:lnTo>
                    <a:pt x="844408" y="158356"/>
                  </a:lnTo>
                  <a:lnTo>
                    <a:pt x="813388" y="127296"/>
                  </a:lnTo>
                  <a:lnTo>
                    <a:pt x="779685" y="99127"/>
                  </a:lnTo>
                  <a:lnTo>
                    <a:pt x="743503" y="74051"/>
                  </a:lnTo>
                  <a:lnTo>
                    <a:pt x="705046" y="52274"/>
                  </a:lnTo>
                  <a:lnTo>
                    <a:pt x="664519" y="33999"/>
                  </a:lnTo>
                  <a:lnTo>
                    <a:pt x="622124" y="19430"/>
                  </a:lnTo>
                  <a:lnTo>
                    <a:pt x="578066" y="8771"/>
                  </a:lnTo>
                  <a:lnTo>
                    <a:pt x="532548" y="2226"/>
                  </a:lnTo>
                  <a:lnTo>
                    <a:pt x="485775" y="0"/>
                  </a:lnTo>
                  <a:close/>
                </a:path>
              </a:pathLst>
            </a:custGeom>
            <a:solidFill>
              <a:srgbClr val="6FAC46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8650" name="CustomShape 38"/>
            <p:cNvSpPr/>
            <p:nvPr/>
          </p:nvSpPr>
          <p:spPr>
            <a:xfrm>
              <a:off x="7772400" y="4639320"/>
              <a:ext cx="971280" cy="972360"/>
            </a:xfrm>
            <a:custGeom>
              <a:rect l="l" t="t" r="r" b="b"/>
              <a:pathLst>
                <a:path w="971550" h="972819">
                  <a:moveTo>
                    <a:pt x="0" y="486409"/>
                  </a:moveTo>
                  <a:lnTo>
                    <a:pt x="2224" y="439570"/>
                  </a:lnTo>
                  <a:lnTo>
                    <a:pt x="8761" y="393989"/>
                  </a:lnTo>
                  <a:lnTo>
                    <a:pt x="19407" y="349871"/>
                  </a:lnTo>
                  <a:lnTo>
                    <a:pt x="33959" y="307419"/>
                  </a:lnTo>
                  <a:lnTo>
                    <a:pt x="52212" y="266838"/>
                  </a:lnTo>
                  <a:lnTo>
                    <a:pt x="73962" y="228331"/>
                  </a:lnTo>
                  <a:lnTo>
                    <a:pt x="99006" y="192102"/>
                  </a:lnTo>
                  <a:lnTo>
                    <a:pt x="127141" y="158356"/>
                  </a:lnTo>
                  <a:lnTo>
                    <a:pt x="158161" y="127296"/>
                  </a:lnTo>
                  <a:lnTo>
                    <a:pt x="191864" y="99127"/>
                  </a:lnTo>
                  <a:lnTo>
                    <a:pt x="228046" y="74051"/>
                  </a:lnTo>
                  <a:lnTo>
                    <a:pt x="266503" y="52274"/>
                  </a:lnTo>
                  <a:lnTo>
                    <a:pt x="307030" y="33999"/>
                  </a:lnTo>
                  <a:lnTo>
                    <a:pt x="349425" y="19430"/>
                  </a:lnTo>
                  <a:lnTo>
                    <a:pt x="393483" y="8771"/>
                  </a:lnTo>
                  <a:lnTo>
                    <a:pt x="439001" y="2226"/>
                  </a:lnTo>
                  <a:lnTo>
                    <a:pt x="485775" y="0"/>
                  </a:lnTo>
                  <a:lnTo>
                    <a:pt x="532548" y="2226"/>
                  </a:lnTo>
                  <a:lnTo>
                    <a:pt x="578066" y="8771"/>
                  </a:lnTo>
                  <a:lnTo>
                    <a:pt x="622124" y="19430"/>
                  </a:lnTo>
                  <a:lnTo>
                    <a:pt x="664519" y="33999"/>
                  </a:lnTo>
                  <a:lnTo>
                    <a:pt x="705046" y="52274"/>
                  </a:lnTo>
                  <a:lnTo>
                    <a:pt x="743503" y="74051"/>
                  </a:lnTo>
                  <a:lnTo>
                    <a:pt x="779685" y="99127"/>
                  </a:lnTo>
                  <a:lnTo>
                    <a:pt x="813388" y="127296"/>
                  </a:lnTo>
                  <a:lnTo>
                    <a:pt x="844408" y="158356"/>
                  </a:lnTo>
                  <a:lnTo>
                    <a:pt x="872543" y="192102"/>
                  </a:lnTo>
                  <a:lnTo>
                    <a:pt x="897587" y="228331"/>
                  </a:lnTo>
                  <a:lnTo>
                    <a:pt x="919337" y="266838"/>
                  </a:lnTo>
                  <a:lnTo>
                    <a:pt x="937590" y="307419"/>
                  </a:lnTo>
                  <a:lnTo>
                    <a:pt x="952142" y="349871"/>
                  </a:lnTo>
                  <a:lnTo>
                    <a:pt x="962788" y="393989"/>
                  </a:lnTo>
                  <a:lnTo>
                    <a:pt x="969325" y="439570"/>
                  </a:lnTo>
                  <a:lnTo>
                    <a:pt x="971550" y="486409"/>
                  </a:lnTo>
                  <a:lnTo>
                    <a:pt x="969325" y="533249"/>
                  </a:lnTo>
                  <a:lnTo>
                    <a:pt x="962788" y="578830"/>
                  </a:lnTo>
                  <a:lnTo>
                    <a:pt x="952142" y="622948"/>
                  </a:lnTo>
                  <a:lnTo>
                    <a:pt x="937590" y="665400"/>
                  </a:lnTo>
                  <a:lnTo>
                    <a:pt x="919337" y="705981"/>
                  </a:lnTo>
                  <a:lnTo>
                    <a:pt x="897587" y="744488"/>
                  </a:lnTo>
                  <a:lnTo>
                    <a:pt x="872543" y="780717"/>
                  </a:lnTo>
                  <a:lnTo>
                    <a:pt x="844408" y="814463"/>
                  </a:lnTo>
                  <a:lnTo>
                    <a:pt x="813388" y="845523"/>
                  </a:lnTo>
                  <a:lnTo>
                    <a:pt x="779685" y="873692"/>
                  </a:lnTo>
                  <a:lnTo>
                    <a:pt x="743503" y="898768"/>
                  </a:lnTo>
                  <a:lnTo>
                    <a:pt x="705046" y="920545"/>
                  </a:lnTo>
                  <a:lnTo>
                    <a:pt x="664519" y="938820"/>
                  </a:lnTo>
                  <a:lnTo>
                    <a:pt x="622124" y="953389"/>
                  </a:lnTo>
                  <a:lnTo>
                    <a:pt x="578066" y="964048"/>
                  </a:lnTo>
                  <a:lnTo>
                    <a:pt x="532548" y="970593"/>
                  </a:lnTo>
                  <a:lnTo>
                    <a:pt x="485775" y="972819"/>
                  </a:lnTo>
                  <a:lnTo>
                    <a:pt x="439001" y="970593"/>
                  </a:lnTo>
                  <a:lnTo>
                    <a:pt x="393483" y="964048"/>
                  </a:lnTo>
                  <a:lnTo>
                    <a:pt x="349425" y="953389"/>
                  </a:lnTo>
                  <a:lnTo>
                    <a:pt x="307030" y="938820"/>
                  </a:lnTo>
                  <a:lnTo>
                    <a:pt x="266503" y="920545"/>
                  </a:lnTo>
                  <a:lnTo>
                    <a:pt x="228046" y="898768"/>
                  </a:lnTo>
                  <a:lnTo>
                    <a:pt x="191864" y="873692"/>
                  </a:lnTo>
                  <a:lnTo>
                    <a:pt x="158161" y="845523"/>
                  </a:lnTo>
                  <a:lnTo>
                    <a:pt x="127141" y="814463"/>
                  </a:lnTo>
                  <a:lnTo>
                    <a:pt x="99006" y="780717"/>
                  </a:lnTo>
                  <a:lnTo>
                    <a:pt x="73962" y="744488"/>
                  </a:lnTo>
                  <a:lnTo>
                    <a:pt x="52212" y="705981"/>
                  </a:lnTo>
                  <a:lnTo>
                    <a:pt x="33959" y="665400"/>
                  </a:lnTo>
                  <a:lnTo>
                    <a:pt x="19407" y="622948"/>
                  </a:lnTo>
                  <a:lnTo>
                    <a:pt x="8761" y="578830"/>
                  </a:lnTo>
                  <a:lnTo>
                    <a:pt x="2224" y="533249"/>
                  </a:lnTo>
                  <a:lnTo>
                    <a:pt x="0" y="486409"/>
                  </a:lnTo>
                  <a:close/>
                </a:path>
              </a:pathLst>
            </a:custGeom>
            <a:noFill/>
            <a:ln w="3816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68622" name="CustomShape 39"/>
          <p:cNvSpPr/>
          <p:nvPr/>
        </p:nvSpPr>
        <p:spPr>
          <a:xfrm>
            <a:off x="8853120" y="4997160"/>
            <a:ext cx="2294640" cy="195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1200">
                <a:solidFill>
                  <a:srgbClr val="1F3863"/>
                </a:solidFill>
                <a:latin typeface="Franklin Gothic Medium" pitchFamily="34" charset="0"/>
              </a:rPr>
              <a:t>Экономически выгодное решение</a:t>
            </a:r>
            <a:endParaRPr sz="1200"/>
          </a:p>
        </p:txBody>
      </p:sp>
      <p:sp>
        <p:nvSpPr>
          <p:cNvPr id="68623" name="CustomShape 40"/>
          <p:cNvSpPr/>
          <p:nvPr/>
        </p:nvSpPr>
        <p:spPr>
          <a:xfrm>
            <a:off x="9119160" y="3105360"/>
            <a:ext cx="2324520" cy="924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00440" marR="0" lvl="0" indent="0" algn="ctr">
              <a:spcBef>
                <a:spcPts val="100"/>
              </a:spcBef>
            </a:pPr>
            <a:r>
              <a:rPr sz="1200">
                <a:solidFill>
                  <a:srgbClr val="1F3863"/>
                </a:solidFill>
                <a:latin typeface="Franklin Gothic Medium" pitchFamily="34" charset="0"/>
              </a:rPr>
              <a:t>Проведение СПТ обучающихся,  осваивающих АОП,</a:t>
            </a:r>
            <a:endParaRPr sz="1200"/>
          </a:p>
          <a:p>
            <a:pPr marL="100440" marR="0" lvl="0" indent="0" algn="ctr"/>
            <a:r>
              <a:rPr sz="1200">
                <a:solidFill>
                  <a:srgbClr val="1F3863"/>
                </a:solidFill>
                <a:latin typeface="Franklin Gothic Medium" pitchFamily="34" charset="0"/>
              </a:rPr>
              <a:t>носит рекомендательный характер</a:t>
            </a:r>
            <a:endParaRPr sz="1200"/>
          </a:p>
        </p:txBody>
      </p:sp>
      <p:grpSp>
        <p:nvGrpSpPr>
          <p:cNvPr id="68624" name="Group 41"/>
          <p:cNvGrpSpPr/>
          <p:nvPr/>
        </p:nvGrpSpPr>
        <p:grpSpPr>
          <a:xfrm>
            <a:off x="242888" y="1633538"/>
            <a:ext cx="655637" cy="909637"/>
            <a:chOff x="243360" y="1633680"/>
            <a:chExt cx="654840" cy="909360"/>
          </a:xfrm>
        </p:grpSpPr>
        <p:pic>
          <p:nvPicPr>
            <p:cNvPr id="68644" name="object 55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243360" y="1633680"/>
              <a:ext cx="654840" cy="90936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68645" name="object 56"/>
            <p:cNvPicPr/>
            <p:nvPr/>
          </p:nvPicPr>
          <p:blipFill>
            <a:blip r:embed="rId8"/>
            <a:stretch>
              <a:fillRect/>
            </a:stretch>
          </p:blipFill>
          <p:spPr>
            <a:xfrm>
              <a:off x="363240" y="1869480"/>
              <a:ext cx="381960" cy="4442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68625" name="CustomShape 42"/>
          <p:cNvSpPr/>
          <p:nvPr/>
        </p:nvSpPr>
        <p:spPr>
          <a:xfrm>
            <a:off x="1049040" y="1689840"/>
            <a:ext cx="3356280" cy="925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1000" u="sng">
                <a:solidFill>
                  <a:srgbClr val="0000FF"/>
                </a:solidFill>
                <a:latin typeface="Franklin Gothic Medium" pitchFamily="34" charset="0"/>
                <a:hlinkClick r:id="rId9"/>
              </a:rPr>
              <a:t>Приказ Министерства просвещения Российской Федерации  от 20 февраля 2020 года № 59 «Об утверждении Порядка  проведения социально-психологического тестирования лиц,  обучающихся в общеобразовательных организациях и  профессиональных образовательных организациях»</a:t>
            </a:r>
            <a:endParaRPr sz="1000"/>
          </a:p>
        </p:txBody>
      </p:sp>
      <p:grpSp>
        <p:nvGrpSpPr>
          <p:cNvPr id="68626" name="Group 43"/>
          <p:cNvGrpSpPr/>
          <p:nvPr/>
        </p:nvGrpSpPr>
        <p:grpSpPr>
          <a:xfrm>
            <a:off x="242888" y="3606800"/>
            <a:ext cx="655637" cy="909638"/>
            <a:chOff x="243360" y="3607200"/>
            <a:chExt cx="654840" cy="909360"/>
          </a:xfrm>
        </p:grpSpPr>
        <p:pic>
          <p:nvPicPr>
            <p:cNvPr id="68642" name="object 59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243360" y="3607200"/>
              <a:ext cx="654840" cy="90936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68643" name="object 60"/>
            <p:cNvPicPr/>
            <p:nvPr/>
          </p:nvPicPr>
          <p:blipFill>
            <a:blip r:embed="rId10"/>
            <a:stretch>
              <a:fillRect/>
            </a:stretch>
          </p:blipFill>
          <p:spPr>
            <a:xfrm>
              <a:off x="389880" y="3872160"/>
              <a:ext cx="383040" cy="4442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68627" name="CustomShape 44"/>
          <p:cNvSpPr/>
          <p:nvPr/>
        </p:nvSpPr>
        <p:spPr>
          <a:xfrm>
            <a:off x="1082880" y="3845160"/>
            <a:ext cx="2967480" cy="317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1000">
                <a:solidFill>
                  <a:srgbClr val="001F5F"/>
                </a:solidFill>
                <a:latin typeface="Franklin Gothic Medium" pitchFamily="34" charset="0"/>
              </a:rPr>
              <a:t>Письмо Министерства просвещения РФ</a:t>
            </a:r>
            <a:endParaRPr sz="1000"/>
          </a:p>
          <a:p>
            <a:pPr marL="12600" marR="0" lvl="0" indent="0"/>
            <a:r>
              <a:rPr sz="1000">
                <a:solidFill>
                  <a:srgbClr val="001F5F"/>
                </a:solidFill>
                <a:latin typeface="Franklin Gothic Medium" pitchFamily="34" charset="0"/>
              </a:rPr>
              <a:t>«О направлении информации по СПТ»</a:t>
            </a:r>
            <a:endParaRPr sz="1000"/>
          </a:p>
        </p:txBody>
      </p:sp>
      <p:grpSp>
        <p:nvGrpSpPr>
          <p:cNvPr id="68628" name="Group 45"/>
          <p:cNvGrpSpPr/>
          <p:nvPr/>
        </p:nvGrpSpPr>
        <p:grpSpPr>
          <a:xfrm>
            <a:off x="242888" y="2620963"/>
            <a:ext cx="655637" cy="908050"/>
            <a:chOff x="243360" y="2620440"/>
            <a:chExt cx="654840" cy="909360"/>
          </a:xfrm>
        </p:grpSpPr>
        <p:pic>
          <p:nvPicPr>
            <p:cNvPr id="68640" name="object 63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243360" y="2620440"/>
              <a:ext cx="654840" cy="90936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68641" name="object 64"/>
            <p:cNvPicPr/>
            <p:nvPr/>
          </p:nvPicPr>
          <p:blipFill>
            <a:blip r:embed="rId11"/>
            <a:stretch>
              <a:fillRect/>
            </a:stretch>
          </p:blipFill>
          <p:spPr>
            <a:xfrm>
              <a:off x="335160" y="2913480"/>
              <a:ext cx="432720" cy="4312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68629" name="CustomShape 46"/>
          <p:cNvSpPr/>
          <p:nvPr/>
        </p:nvSpPr>
        <p:spPr>
          <a:xfrm>
            <a:off x="1049040" y="2804760"/>
            <a:ext cx="3379680" cy="62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1000">
                <a:solidFill>
                  <a:srgbClr val="001F5F"/>
                </a:solidFill>
                <a:latin typeface="Franklin Gothic Medium" pitchFamily="34" charset="0"/>
              </a:rPr>
              <a:t>Приказ Министерства науки и высшего образования РФ</a:t>
            </a:r>
            <a:endParaRPr sz="1000"/>
          </a:p>
          <a:p>
            <a:pPr marL="12600" marR="0" lvl="0" indent="0"/>
            <a:r>
              <a:rPr sz="1000">
                <a:solidFill>
                  <a:srgbClr val="001F5F"/>
                </a:solidFill>
                <a:latin typeface="Franklin Gothic Medium" pitchFamily="34" charset="0"/>
              </a:rPr>
              <a:t>от 20.02.2020 № 239 «Об утверждении порядка проведения  социально-психологического тестирования обучающихся в  образовательных организациях высшего образования</a:t>
            </a:r>
            <a:endParaRPr sz="1000"/>
          </a:p>
        </p:txBody>
      </p:sp>
      <p:grpSp>
        <p:nvGrpSpPr>
          <p:cNvPr id="68630" name="Group 47"/>
          <p:cNvGrpSpPr/>
          <p:nvPr/>
        </p:nvGrpSpPr>
        <p:grpSpPr>
          <a:xfrm>
            <a:off x="263525" y="4575175"/>
            <a:ext cx="654050" cy="909638"/>
            <a:chOff x="263520" y="4574880"/>
            <a:chExt cx="654840" cy="909360"/>
          </a:xfrm>
        </p:grpSpPr>
        <p:pic>
          <p:nvPicPr>
            <p:cNvPr id="68638" name="object 67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263520" y="4574880"/>
              <a:ext cx="654840" cy="90936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68639" name="object 68"/>
            <p:cNvPicPr/>
            <p:nvPr/>
          </p:nvPicPr>
          <p:blipFill>
            <a:blip r:embed="rId12"/>
            <a:stretch>
              <a:fillRect/>
            </a:stretch>
          </p:blipFill>
          <p:spPr>
            <a:xfrm>
              <a:off x="379800" y="4867920"/>
              <a:ext cx="363960" cy="4428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68631" name="CustomShape 48"/>
          <p:cNvSpPr/>
          <p:nvPr/>
        </p:nvSpPr>
        <p:spPr>
          <a:xfrm>
            <a:off x="998640" y="4908600"/>
            <a:ext cx="3335760" cy="165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1000" u="sng">
                <a:solidFill>
                  <a:srgbClr val="0462C1"/>
                </a:solidFill>
                <a:latin typeface="Franklin Gothic Medium" pitchFamily="34" charset="0"/>
              </a:rPr>
              <a:t>Приказ министерства образования Чувашской Республики</a:t>
            </a:r>
            <a:endParaRPr sz="1000"/>
          </a:p>
        </p:txBody>
      </p:sp>
      <p:grpSp>
        <p:nvGrpSpPr>
          <p:cNvPr id="68632" name="Group 49"/>
          <p:cNvGrpSpPr/>
          <p:nvPr/>
        </p:nvGrpSpPr>
        <p:grpSpPr>
          <a:xfrm>
            <a:off x="73025" y="180975"/>
            <a:ext cx="1152525" cy="1228725"/>
            <a:chOff x="72360" y="180360"/>
            <a:chExt cx="1152720" cy="1230120"/>
          </a:xfrm>
        </p:grpSpPr>
        <p:pic>
          <p:nvPicPr>
            <p:cNvPr id="68636" name="object 71"/>
            <p:cNvPicPr/>
            <p:nvPr/>
          </p:nvPicPr>
          <p:blipFill>
            <a:blip r:embed="rId13"/>
            <a:stretch>
              <a:fillRect/>
            </a:stretch>
          </p:blipFill>
          <p:spPr>
            <a:xfrm>
              <a:off x="316080" y="705960"/>
              <a:ext cx="437760" cy="5191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68637" name="object 72"/>
            <p:cNvPicPr/>
            <p:nvPr/>
          </p:nvPicPr>
          <p:blipFill>
            <a:blip r:embed="rId14"/>
            <a:stretch>
              <a:fillRect/>
            </a:stretch>
          </p:blipFill>
          <p:spPr>
            <a:xfrm>
              <a:off x="72360" y="180360"/>
              <a:ext cx="1152720" cy="12301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68633" name="CustomShape 50"/>
          <p:cNvSpPr/>
          <p:nvPr/>
        </p:nvSpPr>
        <p:spPr>
          <a:xfrm>
            <a:off x="1260000" y="174960"/>
            <a:ext cx="2904840" cy="1293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22320" marR="0" lvl="0" indent="0">
              <a:spcBef>
                <a:spcPts val="100"/>
              </a:spcBef>
            </a:pPr>
            <a:r>
              <a:rPr sz="1000">
                <a:latin typeface="Franklin Gothic Medium" pitchFamily="34" charset="0"/>
              </a:rPr>
              <a:t>Федеральный закон «Об образовании в Российской  Федерации» от 29.12.2012 № 273-ФЗ</a:t>
            </a:r>
            <a:endParaRPr sz="1000"/>
          </a:p>
          <a:p>
            <a:pPr marL="12600" marR="0" lvl="0" indent="0">
              <a:spcBef>
                <a:spcPts val="625"/>
              </a:spcBef>
            </a:pPr>
            <a:r>
              <a:rPr sz="900">
                <a:latin typeface="Franklin Gothic Medium" pitchFamily="34" charset="0"/>
              </a:rPr>
              <a:t>Федеральный закон «О наркотических средствах</a:t>
            </a:r>
            <a:endParaRPr sz="900"/>
          </a:p>
          <a:p>
            <a:pPr marL="12600" marR="0" lvl="0" indent="0"/>
            <a:r>
              <a:rPr sz="900">
                <a:latin typeface="Franklin Gothic Medium" pitchFamily="34" charset="0"/>
              </a:rPr>
              <a:t>и психотропных веществах» от 08.01.1998г. № 3-ФЗ  (ред. от 08.12.2020)</a:t>
            </a:r>
            <a:endParaRPr sz="900"/>
          </a:p>
          <a:p>
            <a:pPr marL="12600" marR="0" lvl="0" indent="0">
              <a:spcBef>
                <a:spcPts val="212"/>
              </a:spcBef>
            </a:pPr>
            <a:r>
              <a:rPr sz="1000">
                <a:latin typeface="Franklin Gothic Medium" pitchFamily="34" charset="0"/>
              </a:rPr>
              <a:t>Федеральный закон «Об основах системы  профилактики безнадзорности и правонарушений  несовершеннолетних» от 24.06.1999г. № 120-ФЗ</a:t>
            </a:r>
            <a:endParaRPr sz="1000"/>
          </a:p>
        </p:txBody>
      </p:sp>
      <p:pic>
        <p:nvPicPr>
          <p:cNvPr id="68634" name="Рисунок 73"/>
          <p:cNvPicPr/>
          <p:nvPr/>
        </p:nvPicPr>
        <p:blipFill>
          <a:blip r:embed="rId15"/>
          <a:stretch>
            <a:fillRect/>
          </a:stretch>
        </p:blipFill>
        <p:spPr>
          <a:xfrm>
            <a:off x="4027488" y="2087563"/>
            <a:ext cx="3530600" cy="2292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8635" name="Picture 2"/>
          <p:cNvPicPr/>
          <p:nvPr/>
        </p:nvPicPr>
        <p:blipFill>
          <a:blip r:embed="rId16"/>
          <a:stretch>
            <a:fillRect/>
          </a:stretch>
        </p:blipFill>
        <p:spPr>
          <a:xfrm>
            <a:off x="276225" y="4867275"/>
            <a:ext cx="622300" cy="4206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69634" name="Group 1"/>
          <p:cNvGrpSpPr/>
          <p:nvPr/>
        </p:nvGrpSpPr>
        <p:grpSpPr>
          <a:xfrm>
            <a:off x="0" y="0"/>
            <a:ext cx="4251325" cy="6858000"/>
            <a:chExt cx="4251600" cy="6857640"/>
          </a:xfrm>
        </p:grpSpPr>
        <p:sp>
          <p:nvSpPr>
            <p:cNvPr id="69687" name="CustomShape 2"/>
            <p:cNvSpPr/>
            <p:nvPr/>
          </p:nvSpPr>
          <p:spPr>
            <a:xfrm>
              <a:off x="0" y="0"/>
              <a:ext cx="4251600" cy="6857640"/>
            </a:xfrm>
            <a:custGeom>
              <a:rect l="l" t="t" r="r" b="b"/>
              <a:pathLst>
                <a:path w="4251960" h="6858000">
                  <a:moveTo>
                    <a:pt x="0" y="0"/>
                  </a:moveTo>
                  <a:lnTo>
                    <a:pt x="3195828" y="0"/>
                  </a:lnTo>
                  <a:lnTo>
                    <a:pt x="4251960" y="3429000"/>
                  </a:lnTo>
                  <a:lnTo>
                    <a:pt x="3195828" y="6857998"/>
                  </a:lnTo>
                </a:path>
              </a:pathLst>
            </a:custGeom>
            <a:noFill/>
            <a:ln w="12600">
              <a:solidFill>
                <a:srgbClr val="7E7E7E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pic>
          <p:nvPicPr>
            <p:cNvPr id="69688" name="object 4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85400" y="1968840"/>
              <a:ext cx="3228120" cy="34930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pic>
        <p:nvPicPr>
          <p:cNvPr id="69635" name="object 5"/>
          <p:cNvPicPr/>
          <p:nvPr/>
        </p:nvPicPr>
        <p:blipFill>
          <a:blip r:embed="rId3"/>
          <a:stretch>
            <a:fillRect/>
          </a:stretch>
        </p:blipFill>
        <p:spPr>
          <a:xfrm>
            <a:off x="5899150" y="712788"/>
            <a:ext cx="3513138" cy="26273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9636" name="CustomShape 3"/>
          <p:cNvSpPr/>
          <p:nvPr/>
        </p:nvSpPr>
        <p:spPr>
          <a:xfrm>
            <a:off x="7703640" y="1657800"/>
            <a:ext cx="296280" cy="134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800">
                <a:latin typeface="Franklin Gothic Medium" pitchFamily="34" charset="0"/>
              </a:rPr>
              <a:t>Тест 1</a:t>
            </a:r>
            <a:endParaRPr sz="800"/>
          </a:p>
        </p:txBody>
      </p:sp>
      <p:sp>
        <p:nvSpPr>
          <p:cNvPr id="69637" name="CustomShape 4"/>
          <p:cNvSpPr/>
          <p:nvPr/>
        </p:nvSpPr>
        <p:spPr>
          <a:xfrm>
            <a:off x="7428960" y="1734120"/>
            <a:ext cx="296280" cy="134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800">
                <a:latin typeface="Franklin Gothic Medium" pitchFamily="34" charset="0"/>
              </a:rPr>
              <a:t>Тест 2</a:t>
            </a:r>
            <a:endParaRPr sz="800"/>
          </a:p>
        </p:txBody>
      </p:sp>
      <p:sp>
        <p:nvSpPr>
          <p:cNvPr id="69638" name="CustomShape 5"/>
          <p:cNvSpPr/>
          <p:nvPr/>
        </p:nvSpPr>
        <p:spPr>
          <a:xfrm>
            <a:off x="6335713" y="1120775"/>
            <a:ext cx="2806700" cy="603250"/>
          </a:xfrm>
          <a:custGeom>
            <a:rect l="l" t="t" r="r" b="b"/>
            <a:pathLst>
              <a:path w="2806065" h="602614">
                <a:moveTo>
                  <a:pt x="379349" y="92964"/>
                </a:moveTo>
                <a:lnTo>
                  <a:pt x="130175" y="0"/>
                </a:lnTo>
                <a:lnTo>
                  <a:pt x="0" y="348996"/>
                </a:lnTo>
                <a:lnTo>
                  <a:pt x="249288" y="441960"/>
                </a:lnTo>
                <a:lnTo>
                  <a:pt x="275082" y="372872"/>
                </a:lnTo>
                <a:lnTo>
                  <a:pt x="108839" y="310896"/>
                </a:lnTo>
                <a:lnTo>
                  <a:pt x="137287" y="234696"/>
                </a:lnTo>
                <a:lnTo>
                  <a:pt x="267843" y="283464"/>
                </a:lnTo>
                <a:lnTo>
                  <a:pt x="286004" y="234696"/>
                </a:lnTo>
                <a:lnTo>
                  <a:pt x="292341" y="217678"/>
                </a:lnTo>
                <a:lnTo>
                  <a:pt x="161798" y="169037"/>
                </a:lnTo>
                <a:lnTo>
                  <a:pt x="188468" y="97409"/>
                </a:lnTo>
                <a:lnTo>
                  <a:pt x="354584" y="159385"/>
                </a:lnTo>
                <a:lnTo>
                  <a:pt x="377685" y="97409"/>
                </a:lnTo>
                <a:lnTo>
                  <a:pt x="379349" y="92964"/>
                </a:lnTo>
                <a:close/>
                <a:moveTo>
                  <a:pt x="809498" y="253238"/>
                </a:moveTo>
                <a:lnTo>
                  <a:pt x="681736" y="205613"/>
                </a:lnTo>
                <a:lnTo>
                  <a:pt x="539496" y="390525"/>
                </a:lnTo>
                <a:lnTo>
                  <a:pt x="553072" y="201295"/>
                </a:lnTo>
                <a:lnTo>
                  <a:pt x="556133" y="158750"/>
                </a:lnTo>
                <a:lnTo>
                  <a:pt x="428752" y="111379"/>
                </a:lnTo>
                <a:lnTo>
                  <a:pt x="298691" y="460375"/>
                </a:lnTo>
                <a:lnTo>
                  <a:pt x="367157" y="485902"/>
                </a:lnTo>
                <a:lnTo>
                  <a:pt x="473329" y="201295"/>
                </a:lnTo>
                <a:lnTo>
                  <a:pt x="453263" y="518033"/>
                </a:lnTo>
                <a:lnTo>
                  <a:pt x="509270" y="538861"/>
                </a:lnTo>
                <a:lnTo>
                  <a:pt x="623493" y="390525"/>
                </a:lnTo>
                <a:lnTo>
                  <a:pt x="703199" y="287020"/>
                </a:lnTo>
                <a:lnTo>
                  <a:pt x="597027" y="571500"/>
                </a:lnTo>
                <a:lnTo>
                  <a:pt x="679323" y="602234"/>
                </a:lnTo>
                <a:lnTo>
                  <a:pt x="796886" y="287020"/>
                </a:lnTo>
                <a:lnTo>
                  <a:pt x="809498" y="253238"/>
                </a:lnTo>
                <a:close/>
                <a:moveTo>
                  <a:pt x="2230602" y="444741"/>
                </a:moveTo>
                <a:lnTo>
                  <a:pt x="2228850" y="412750"/>
                </a:lnTo>
                <a:lnTo>
                  <a:pt x="2145538" y="428625"/>
                </a:lnTo>
                <a:lnTo>
                  <a:pt x="2144750" y="460565"/>
                </a:lnTo>
                <a:lnTo>
                  <a:pt x="2136686" y="485292"/>
                </a:lnTo>
                <a:lnTo>
                  <a:pt x="2121370" y="502805"/>
                </a:lnTo>
                <a:lnTo>
                  <a:pt x="2098802" y="513080"/>
                </a:lnTo>
                <a:lnTo>
                  <a:pt x="2083130" y="515442"/>
                </a:lnTo>
                <a:lnTo>
                  <a:pt x="2068487" y="514337"/>
                </a:lnTo>
                <a:lnTo>
                  <a:pt x="2030615" y="488950"/>
                </a:lnTo>
                <a:lnTo>
                  <a:pt x="2009902" y="445135"/>
                </a:lnTo>
                <a:lnTo>
                  <a:pt x="1991868" y="361594"/>
                </a:lnTo>
                <a:lnTo>
                  <a:pt x="1994941" y="321665"/>
                </a:lnTo>
                <a:lnTo>
                  <a:pt x="2010054" y="294347"/>
                </a:lnTo>
                <a:lnTo>
                  <a:pt x="2037207" y="279654"/>
                </a:lnTo>
                <a:lnTo>
                  <a:pt x="2063775" y="277977"/>
                </a:lnTo>
                <a:lnTo>
                  <a:pt x="2085797" y="287604"/>
                </a:lnTo>
                <a:lnTo>
                  <a:pt x="2103259" y="308559"/>
                </a:lnTo>
                <a:lnTo>
                  <a:pt x="2116201" y="340868"/>
                </a:lnTo>
                <a:lnTo>
                  <a:pt x="2203323" y="312801"/>
                </a:lnTo>
                <a:lnTo>
                  <a:pt x="2185835" y="277977"/>
                </a:lnTo>
                <a:lnTo>
                  <a:pt x="2179447" y="265239"/>
                </a:lnTo>
                <a:lnTo>
                  <a:pt x="2149310" y="231203"/>
                </a:lnTo>
                <a:lnTo>
                  <a:pt x="2112911" y="210693"/>
                </a:lnTo>
                <a:lnTo>
                  <a:pt x="2070239" y="203682"/>
                </a:lnTo>
                <a:lnTo>
                  <a:pt x="2021332" y="210185"/>
                </a:lnTo>
                <a:lnTo>
                  <a:pt x="1957451" y="240271"/>
                </a:lnTo>
                <a:lnTo>
                  <a:pt x="1916049" y="292354"/>
                </a:lnTo>
                <a:lnTo>
                  <a:pt x="1898688" y="360197"/>
                </a:lnTo>
                <a:lnTo>
                  <a:pt x="1899564" y="397573"/>
                </a:lnTo>
                <a:lnTo>
                  <a:pt x="1906778" y="437261"/>
                </a:lnTo>
                <a:lnTo>
                  <a:pt x="1920036" y="477812"/>
                </a:lnTo>
                <a:lnTo>
                  <a:pt x="1937727" y="512216"/>
                </a:lnTo>
                <a:lnTo>
                  <a:pt x="1986407" y="562483"/>
                </a:lnTo>
                <a:lnTo>
                  <a:pt x="2047341" y="586486"/>
                </a:lnTo>
                <a:lnTo>
                  <a:pt x="2080501" y="587921"/>
                </a:lnTo>
                <a:lnTo>
                  <a:pt x="2115439" y="582295"/>
                </a:lnTo>
                <a:lnTo>
                  <a:pt x="2167191" y="560184"/>
                </a:lnTo>
                <a:lnTo>
                  <a:pt x="2205609" y="523494"/>
                </a:lnTo>
                <a:lnTo>
                  <a:pt x="2210206" y="515442"/>
                </a:lnTo>
                <a:lnTo>
                  <a:pt x="2218982" y="500087"/>
                </a:lnTo>
                <a:lnTo>
                  <a:pt x="2227326" y="473837"/>
                </a:lnTo>
                <a:lnTo>
                  <a:pt x="2230602" y="444741"/>
                </a:lnTo>
                <a:close/>
                <a:moveTo>
                  <a:pt x="2577719" y="458851"/>
                </a:moveTo>
                <a:lnTo>
                  <a:pt x="2508021" y="184912"/>
                </a:lnTo>
                <a:lnTo>
                  <a:pt x="2485898" y="97917"/>
                </a:lnTo>
                <a:lnTo>
                  <a:pt x="2217801" y="166116"/>
                </a:lnTo>
                <a:lnTo>
                  <a:pt x="2309622" y="527050"/>
                </a:lnTo>
                <a:lnTo>
                  <a:pt x="2392680" y="505968"/>
                </a:lnTo>
                <a:lnTo>
                  <a:pt x="2317496" y="210820"/>
                </a:lnTo>
                <a:lnTo>
                  <a:pt x="2419604" y="184912"/>
                </a:lnTo>
                <a:lnTo>
                  <a:pt x="2494661" y="479933"/>
                </a:lnTo>
                <a:lnTo>
                  <a:pt x="2577719" y="458851"/>
                </a:lnTo>
                <a:close/>
                <a:moveTo>
                  <a:pt x="2805557" y="92583"/>
                </a:moveTo>
                <a:lnTo>
                  <a:pt x="2787396" y="21209"/>
                </a:lnTo>
                <a:lnTo>
                  <a:pt x="2522474" y="88519"/>
                </a:lnTo>
                <a:lnTo>
                  <a:pt x="2540635" y="160020"/>
                </a:lnTo>
                <a:lnTo>
                  <a:pt x="2630551" y="137160"/>
                </a:lnTo>
                <a:lnTo>
                  <a:pt x="2704211" y="426593"/>
                </a:lnTo>
                <a:lnTo>
                  <a:pt x="2789936" y="404876"/>
                </a:lnTo>
                <a:lnTo>
                  <a:pt x="2721826" y="137160"/>
                </a:lnTo>
                <a:lnTo>
                  <a:pt x="2716276" y="115316"/>
                </a:lnTo>
                <a:lnTo>
                  <a:pt x="2805557" y="9258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/>
        </p:txBody>
      </p:sp>
      <p:sp>
        <p:nvSpPr>
          <p:cNvPr id="69639" name="CustomShape 6"/>
          <p:cNvSpPr/>
          <p:nvPr/>
        </p:nvSpPr>
        <p:spPr>
          <a:xfrm>
            <a:off x="7459200" y="1956240"/>
            <a:ext cx="629640" cy="194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38160" marR="0" lvl="0" indent="0">
              <a:spcBef>
                <a:spcPts val="100"/>
              </a:spcBef>
            </a:pPr>
            <a:r>
              <a:rPr sz="800">
                <a:latin typeface="Franklin Gothic Medium" pitchFamily="34" charset="0"/>
              </a:rPr>
              <a:t>Тест 3 </a:t>
            </a:r>
            <a:r>
              <a:rPr sz="1200" baseline="6000">
                <a:latin typeface="Franklin Gothic Medium" pitchFamily="34" charset="0"/>
              </a:rPr>
              <a:t>Тест 4</a:t>
            </a:r>
            <a:endParaRPr sz="1200"/>
          </a:p>
        </p:txBody>
      </p:sp>
      <p:sp>
        <p:nvSpPr>
          <p:cNvPr id="69640" name="CustomShape 7"/>
          <p:cNvSpPr/>
          <p:nvPr/>
        </p:nvSpPr>
        <p:spPr>
          <a:xfrm>
            <a:off x="7309080" y="2123280"/>
            <a:ext cx="739440" cy="31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1200" baseline="3000">
                <a:latin typeface="Franklin Gothic Medium" pitchFamily="34" charset="0"/>
              </a:rPr>
              <a:t>Тест 5	</a:t>
            </a:r>
            <a:r>
              <a:rPr sz="800">
                <a:latin typeface="Franklin Gothic Medium" pitchFamily="34" charset="0"/>
              </a:rPr>
              <a:t>Тест 7</a:t>
            </a:r>
            <a:endParaRPr sz="800"/>
          </a:p>
        </p:txBody>
      </p:sp>
      <p:sp>
        <p:nvSpPr>
          <p:cNvPr id="69641" name="CustomShape 8"/>
          <p:cNvSpPr/>
          <p:nvPr/>
        </p:nvSpPr>
        <p:spPr>
          <a:xfrm>
            <a:off x="7580160" y="2219400"/>
            <a:ext cx="687960" cy="194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38160" marR="0" lvl="0" indent="0">
              <a:spcBef>
                <a:spcPts val="100"/>
              </a:spcBef>
            </a:pPr>
            <a:r>
              <a:rPr sz="1200" baseline="-6000">
                <a:latin typeface="Franklin Gothic Medium" pitchFamily="34" charset="0"/>
              </a:rPr>
              <a:t>Тест 6 </a:t>
            </a:r>
            <a:r>
              <a:rPr sz="800">
                <a:latin typeface="Franklin Gothic Medium" pitchFamily="34" charset="0"/>
              </a:rPr>
              <a:t>Тест 8</a:t>
            </a:r>
            <a:endParaRPr sz="800"/>
          </a:p>
        </p:txBody>
      </p:sp>
      <p:sp>
        <p:nvSpPr>
          <p:cNvPr id="69642" name="CustomShape 9"/>
          <p:cNvSpPr/>
          <p:nvPr/>
        </p:nvSpPr>
        <p:spPr>
          <a:xfrm>
            <a:off x="7380720" y="2299320"/>
            <a:ext cx="296280" cy="134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800">
                <a:latin typeface="Franklin Gothic Medium" pitchFamily="34" charset="0"/>
              </a:rPr>
              <a:t>Тест 9</a:t>
            </a:r>
            <a:endParaRPr sz="800"/>
          </a:p>
        </p:txBody>
      </p:sp>
      <p:sp>
        <p:nvSpPr>
          <p:cNvPr id="69643" name="CustomShape 10"/>
          <p:cNvSpPr/>
          <p:nvPr/>
        </p:nvSpPr>
        <p:spPr>
          <a:xfrm>
            <a:off x="7848000" y="2430000"/>
            <a:ext cx="355320" cy="134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800">
                <a:latin typeface="Franklin Gothic Medium" pitchFamily="34" charset="0"/>
              </a:rPr>
              <a:t>Тест 10</a:t>
            </a:r>
            <a:endParaRPr sz="800"/>
          </a:p>
        </p:txBody>
      </p:sp>
      <p:sp>
        <p:nvSpPr>
          <p:cNvPr id="69644" name="CustomShape 11"/>
          <p:cNvSpPr/>
          <p:nvPr/>
        </p:nvSpPr>
        <p:spPr>
          <a:xfrm>
            <a:off x="7526160" y="2506320"/>
            <a:ext cx="355320" cy="134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800">
                <a:latin typeface="Franklin Gothic Medium" pitchFamily="34" charset="0"/>
              </a:rPr>
              <a:t>Тест 11</a:t>
            </a:r>
            <a:endParaRPr sz="800"/>
          </a:p>
        </p:txBody>
      </p:sp>
      <p:sp>
        <p:nvSpPr>
          <p:cNvPr id="69645" name="CustomShape 12"/>
          <p:cNvSpPr/>
          <p:nvPr/>
        </p:nvSpPr>
        <p:spPr>
          <a:xfrm>
            <a:off x="4489560" y="2726280"/>
            <a:ext cx="7476840" cy="1110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 algn="ctr">
              <a:spcBef>
                <a:spcPts val="100"/>
              </a:spcBef>
            </a:pPr>
            <a:r>
              <a:rPr>
                <a:latin typeface="Franklin Gothic Medium" pitchFamily="34" charset="0"/>
              </a:rPr>
              <a:t>является опросником, состоит из набора вопросов и позволяет определить  степень психологической устойчивости в трудных жизненных ситуациях,</a:t>
            </a:r>
          </a:p>
          <a:p>
            <a:pPr marL="134640" marR="0" lvl="0" indent="0" algn="ctr"/>
            <a:r>
              <a:rPr>
                <a:latin typeface="Franklin Gothic Medium" pitchFamily="34" charset="0"/>
              </a:rPr>
              <a:t>а также выявить обучающихся с показателями повышенной вероятности  вовлечения в дезадаптивные формы поведения</a:t>
            </a:r>
          </a:p>
        </p:txBody>
      </p:sp>
      <p:sp>
        <p:nvSpPr>
          <p:cNvPr id="69646" name="CustomShape 13"/>
          <p:cNvSpPr/>
          <p:nvPr/>
        </p:nvSpPr>
        <p:spPr>
          <a:xfrm>
            <a:off x="3603600" y="304200"/>
            <a:ext cx="8516160" cy="378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2400" b="1"/>
              <a:t>Единая методика социально-психологического тестирования</a:t>
            </a:r>
            <a:endParaRPr sz="2400"/>
          </a:p>
        </p:txBody>
      </p:sp>
      <p:sp>
        <p:nvSpPr>
          <p:cNvPr id="69647" name="CustomShape 14"/>
          <p:cNvSpPr/>
          <p:nvPr/>
        </p:nvSpPr>
        <p:spPr>
          <a:xfrm>
            <a:off x="689040" y="5562360"/>
            <a:ext cx="2539080" cy="561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367200" marR="0" lvl="0" indent="-353880">
              <a:spcBef>
                <a:spcPts val="100"/>
              </a:spcBef>
            </a:pPr>
            <a:r>
              <a:rPr b="1"/>
              <a:t>ПСИХОЛОГИЧЕСКАЯ  УЯЗВИМОСТЬ</a:t>
            </a:r>
          </a:p>
        </p:txBody>
      </p:sp>
      <p:sp>
        <p:nvSpPr>
          <p:cNvPr id="69648" name="CustomShape 15"/>
          <p:cNvSpPr/>
          <p:nvPr/>
        </p:nvSpPr>
        <p:spPr>
          <a:xfrm>
            <a:off x="263525" y="368300"/>
            <a:ext cx="2689225" cy="1349375"/>
          </a:xfrm>
          <a:custGeom>
            <a:rect l="l" t="t" r="r" b="b"/>
            <a:pathLst>
              <a:path w="2691130" h="1350010">
                <a:moveTo>
                  <a:pt x="1388110" y="838835"/>
                </a:moveTo>
                <a:lnTo>
                  <a:pt x="876935" y="327660"/>
                </a:lnTo>
                <a:lnTo>
                  <a:pt x="876935" y="583184"/>
                </a:lnTo>
                <a:lnTo>
                  <a:pt x="0" y="583184"/>
                </a:lnTo>
                <a:lnTo>
                  <a:pt x="0" y="1094359"/>
                </a:lnTo>
                <a:lnTo>
                  <a:pt x="876935" y="1094359"/>
                </a:lnTo>
                <a:lnTo>
                  <a:pt x="876935" y="1350010"/>
                </a:lnTo>
                <a:lnTo>
                  <a:pt x="1388110" y="838835"/>
                </a:lnTo>
                <a:close/>
                <a:moveTo>
                  <a:pt x="2691130" y="255524"/>
                </a:moveTo>
                <a:lnTo>
                  <a:pt x="1814195" y="255524"/>
                </a:lnTo>
                <a:lnTo>
                  <a:pt x="1814195" y="0"/>
                </a:lnTo>
                <a:lnTo>
                  <a:pt x="1303020" y="511175"/>
                </a:lnTo>
                <a:lnTo>
                  <a:pt x="1814195" y="1022350"/>
                </a:lnTo>
                <a:lnTo>
                  <a:pt x="1814195" y="766699"/>
                </a:lnTo>
                <a:lnTo>
                  <a:pt x="2691130" y="766699"/>
                </a:lnTo>
                <a:lnTo>
                  <a:pt x="2691130" y="255524"/>
                </a:lnTo>
                <a:close/>
              </a:path>
            </a:pathLst>
          </a:custGeom>
          <a:solidFill>
            <a:srgbClr val="ACB8C9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/>
        </p:txBody>
      </p:sp>
      <p:sp>
        <p:nvSpPr>
          <p:cNvPr id="69649" name="TextShape 16"/>
          <p:cNvSpPr txBox="1"/>
          <p:nvPr/>
        </p:nvSpPr>
        <p:spPr>
          <a:xfrm>
            <a:off x="1728000" y="298440"/>
            <a:ext cx="1500120" cy="1141560"/>
          </a:xfrm>
          <a:prstGeom prst="rect">
            <a:avLst/>
          </a:prstGeom>
          <a:noFill/>
          <a:ln>
            <a:noFill/>
          </a:ln>
        </p:spPr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>
                <a:solidFill>
                  <a:srgbClr val="000000"/>
                </a:solidFill>
                <a:latin typeface="Franklin Gothic Medium" pitchFamily="34" charset="0"/>
              </a:rPr>
              <a:t>ЦЕННОСТИ</a:t>
            </a:r>
            <a:endParaRPr>
              <a:latin typeface="Calibri" panose="020f0502020204030204" pitchFamily="34" charset="0"/>
            </a:endParaRPr>
          </a:p>
        </p:txBody>
      </p:sp>
      <p:sp>
        <p:nvSpPr>
          <p:cNvPr id="69650" name="CustomShape 17"/>
          <p:cNvSpPr/>
          <p:nvPr/>
        </p:nvSpPr>
        <p:spPr>
          <a:xfrm>
            <a:off x="2161080" y="1154160"/>
            <a:ext cx="972000" cy="287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>
                <a:latin typeface="Franklin Gothic Medium" pitchFamily="34" charset="0"/>
              </a:rPr>
              <a:t>СМЫСЛЫ</a:t>
            </a:r>
          </a:p>
        </p:txBody>
      </p:sp>
      <p:sp>
        <p:nvSpPr>
          <p:cNvPr id="69651" name="CustomShape 18"/>
          <p:cNvSpPr/>
          <p:nvPr/>
        </p:nvSpPr>
        <p:spPr>
          <a:xfrm>
            <a:off x="334800" y="1521000"/>
            <a:ext cx="889200" cy="287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>
                <a:latin typeface="Franklin Gothic Medium" pitchFamily="34" charset="0"/>
              </a:rPr>
              <a:t>ХОЛОД</a:t>
            </a:r>
          </a:p>
        </p:txBody>
      </p:sp>
      <p:sp>
        <p:nvSpPr>
          <p:cNvPr id="69652" name="CustomShape 19"/>
          <p:cNvSpPr/>
          <p:nvPr/>
        </p:nvSpPr>
        <p:spPr>
          <a:xfrm>
            <a:off x="268920" y="557640"/>
            <a:ext cx="872640" cy="1041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>
                <a:latin typeface="Franklin Gothic Medium" pitchFamily="34" charset="0"/>
              </a:rPr>
              <a:t>ГОЛОД</a:t>
            </a:r>
          </a:p>
          <a:p>
            <a:pPr marL="332640" marR="0" lvl="0" indent="0">
              <a:spcBef>
                <a:spcPts val="1625"/>
              </a:spcBef>
            </a:pPr>
            <a:r>
              <a:rPr b="1">
                <a:latin typeface="Calibri" pitchFamily="34" charset="0"/>
              </a:rPr>
              <a:t>40 г.г.</a:t>
            </a:r>
          </a:p>
        </p:txBody>
      </p:sp>
      <p:grpSp>
        <p:nvGrpSpPr>
          <p:cNvPr id="69653" name="Group 20"/>
          <p:cNvGrpSpPr/>
          <p:nvPr/>
        </p:nvGrpSpPr>
        <p:grpSpPr>
          <a:xfrm>
            <a:off x="6691313" y="3933825"/>
            <a:ext cx="2695575" cy="528638"/>
            <a:chOff x="6690960" y="3933720"/>
            <a:chExt cx="2695680" cy="529200"/>
          </a:xfrm>
        </p:grpSpPr>
        <p:sp>
          <p:nvSpPr>
            <p:cNvPr id="69685" name="CustomShape 21"/>
            <p:cNvSpPr/>
            <p:nvPr/>
          </p:nvSpPr>
          <p:spPr>
            <a:xfrm>
              <a:off x="6690960" y="3933720"/>
              <a:ext cx="2695680" cy="529200"/>
            </a:xfrm>
            <a:custGeom>
              <a:rect l="l" t="t" r="r" b="b"/>
              <a:pathLst>
                <a:path w="2696209" h="529589">
                  <a:moveTo>
                    <a:pt x="2607945" y="0"/>
                  </a:moveTo>
                  <a:lnTo>
                    <a:pt x="88264" y="0"/>
                  </a:lnTo>
                  <a:lnTo>
                    <a:pt x="53899" y="6933"/>
                  </a:lnTo>
                  <a:lnTo>
                    <a:pt x="25844" y="25844"/>
                  </a:lnTo>
                  <a:lnTo>
                    <a:pt x="6933" y="53899"/>
                  </a:lnTo>
                  <a:lnTo>
                    <a:pt x="0" y="88264"/>
                  </a:lnTo>
                  <a:lnTo>
                    <a:pt x="0" y="441325"/>
                  </a:lnTo>
                  <a:lnTo>
                    <a:pt x="6933" y="475690"/>
                  </a:lnTo>
                  <a:lnTo>
                    <a:pt x="25844" y="503745"/>
                  </a:lnTo>
                  <a:lnTo>
                    <a:pt x="53899" y="522656"/>
                  </a:lnTo>
                  <a:lnTo>
                    <a:pt x="88264" y="529589"/>
                  </a:lnTo>
                  <a:lnTo>
                    <a:pt x="2607945" y="529589"/>
                  </a:lnTo>
                  <a:lnTo>
                    <a:pt x="2642310" y="522656"/>
                  </a:lnTo>
                  <a:lnTo>
                    <a:pt x="2670365" y="503745"/>
                  </a:lnTo>
                  <a:lnTo>
                    <a:pt x="2689276" y="475690"/>
                  </a:lnTo>
                  <a:lnTo>
                    <a:pt x="2696209" y="441325"/>
                  </a:lnTo>
                  <a:lnTo>
                    <a:pt x="2696209" y="88264"/>
                  </a:lnTo>
                  <a:lnTo>
                    <a:pt x="2689276" y="53899"/>
                  </a:lnTo>
                  <a:lnTo>
                    <a:pt x="2670365" y="25844"/>
                  </a:lnTo>
                  <a:lnTo>
                    <a:pt x="2642310" y="6933"/>
                  </a:lnTo>
                  <a:lnTo>
                    <a:pt x="2607945" y="0"/>
                  </a:lnTo>
                  <a:close/>
                </a:path>
              </a:pathLst>
            </a:custGeom>
            <a:solidFill>
              <a:srgbClr val="FFF1CC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9686" name="CustomShape 22"/>
            <p:cNvSpPr/>
            <p:nvPr/>
          </p:nvSpPr>
          <p:spPr>
            <a:xfrm>
              <a:off x="6690960" y="3933720"/>
              <a:ext cx="2695680" cy="529200"/>
            </a:xfrm>
            <a:custGeom>
              <a:rect l="l" t="t" r="r" b="b"/>
              <a:pathLst>
                <a:path w="2696209" h="529589">
                  <a:moveTo>
                    <a:pt x="0" y="88264"/>
                  </a:moveTo>
                  <a:lnTo>
                    <a:pt x="6933" y="53899"/>
                  </a:lnTo>
                  <a:lnTo>
                    <a:pt x="25844" y="25844"/>
                  </a:lnTo>
                  <a:lnTo>
                    <a:pt x="53899" y="6933"/>
                  </a:lnTo>
                  <a:lnTo>
                    <a:pt x="88264" y="0"/>
                  </a:lnTo>
                  <a:lnTo>
                    <a:pt x="2607945" y="0"/>
                  </a:lnTo>
                  <a:lnTo>
                    <a:pt x="2642310" y="6933"/>
                  </a:lnTo>
                  <a:lnTo>
                    <a:pt x="2670365" y="25844"/>
                  </a:lnTo>
                  <a:lnTo>
                    <a:pt x="2689276" y="53899"/>
                  </a:lnTo>
                  <a:lnTo>
                    <a:pt x="2696209" y="88264"/>
                  </a:lnTo>
                  <a:lnTo>
                    <a:pt x="2696209" y="441325"/>
                  </a:lnTo>
                  <a:lnTo>
                    <a:pt x="2689276" y="475690"/>
                  </a:lnTo>
                  <a:lnTo>
                    <a:pt x="2670365" y="503745"/>
                  </a:lnTo>
                  <a:lnTo>
                    <a:pt x="2642310" y="522656"/>
                  </a:lnTo>
                  <a:lnTo>
                    <a:pt x="2607945" y="529589"/>
                  </a:lnTo>
                  <a:lnTo>
                    <a:pt x="88264" y="529589"/>
                  </a:lnTo>
                  <a:lnTo>
                    <a:pt x="53899" y="522656"/>
                  </a:lnTo>
                  <a:lnTo>
                    <a:pt x="25844" y="503745"/>
                  </a:lnTo>
                  <a:lnTo>
                    <a:pt x="6933" y="475690"/>
                  </a:lnTo>
                  <a:lnTo>
                    <a:pt x="0" y="441325"/>
                  </a:lnTo>
                  <a:lnTo>
                    <a:pt x="0" y="88264"/>
                  </a:lnTo>
                  <a:close/>
                </a:path>
              </a:pathLst>
            </a:custGeom>
            <a:noFill/>
            <a:ln w="6480">
              <a:solidFill>
                <a:srgbClr val="7E7E7E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69654" name="CustomShape 23"/>
          <p:cNvSpPr/>
          <p:nvPr/>
        </p:nvSpPr>
        <p:spPr>
          <a:xfrm>
            <a:off x="6801840" y="3985560"/>
            <a:ext cx="2473560" cy="538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3320" marR="0" lvl="0" indent="-1080">
              <a:spcBef>
                <a:spcPts val="100"/>
              </a:spcBef>
            </a:pPr>
            <a:r>
              <a:rPr sz="1100">
                <a:latin typeface="Franklin Gothic Medium" pitchFamily="34" charset="0"/>
              </a:rPr>
              <a:t>Выявление факторов, провоцирующих  вовлечение в рискованное поведение</a:t>
            </a:r>
            <a:endParaRPr sz="1100"/>
          </a:p>
        </p:txBody>
      </p:sp>
      <p:grpSp>
        <p:nvGrpSpPr>
          <p:cNvPr id="69655" name="Group 24"/>
          <p:cNvGrpSpPr/>
          <p:nvPr/>
        </p:nvGrpSpPr>
        <p:grpSpPr>
          <a:xfrm>
            <a:off x="4865688" y="4589463"/>
            <a:ext cx="2454275" cy="563562"/>
            <a:chOff x="4866120" y="4589280"/>
            <a:chExt cx="2453400" cy="563400"/>
          </a:xfrm>
        </p:grpSpPr>
        <p:sp>
          <p:nvSpPr>
            <p:cNvPr id="69683" name="CustomShape 25"/>
            <p:cNvSpPr/>
            <p:nvPr/>
          </p:nvSpPr>
          <p:spPr>
            <a:xfrm>
              <a:off x="4866120" y="4589280"/>
              <a:ext cx="2453400" cy="563400"/>
            </a:xfrm>
            <a:custGeom>
              <a:rect l="l" t="t" r="r" b="b"/>
              <a:pathLst>
                <a:path w="2453640" h="563879">
                  <a:moveTo>
                    <a:pt x="2359660" y="0"/>
                  </a:moveTo>
                  <a:lnTo>
                    <a:pt x="93980" y="0"/>
                  </a:lnTo>
                  <a:lnTo>
                    <a:pt x="57382" y="7379"/>
                  </a:lnTo>
                  <a:lnTo>
                    <a:pt x="27511" y="27511"/>
                  </a:lnTo>
                  <a:lnTo>
                    <a:pt x="7379" y="57382"/>
                  </a:lnTo>
                  <a:lnTo>
                    <a:pt x="0" y="93979"/>
                  </a:lnTo>
                  <a:lnTo>
                    <a:pt x="0" y="469899"/>
                  </a:lnTo>
                  <a:lnTo>
                    <a:pt x="7379" y="506497"/>
                  </a:lnTo>
                  <a:lnTo>
                    <a:pt x="27511" y="536368"/>
                  </a:lnTo>
                  <a:lnTo>
                    <a:pt x="57382" y="556500"/>
                  </a:lnTo>
                  <a:lnTo>
                    <a:pt x="93980" y="563879"/>
                  </a:lnTo>
                  <a:lnTo>
                    <a:pt x="2359660" y="563879"/>
                  </a:lnTo>
                  <a:lnTo>
                    <a:pt x="2396257" y="556500"/>
                  </a:lnTo>
                  <a:lnTo>
                    <a:pt x="2426128" y="536368"/>
                  </a:lnTo>
                  <a:lnTo>
                    <a:pt x="2446260" y="506497"/>
                  </a:lnTo>
                  <a:lnTo>
                    <a:pt x="2453640" y="469899"/>
                  </a:lnTo>
                  <a:lnTo>
                    <a:pt x="2453640" y="93979"/>
                  </a:lnTo>
                  <a:lnTo>
                    <a:pt x="2446260" y="57382"/>
                  </a:lnTo>
                  <a:lnTo>
                    <a:pt x="2426128" y="27511"/>
                  </a:lnTo>
                  <a:lnTo>
                    <a:pt x="2396257" y="7379"/>
                  </a:lnTo>
                  <a:lnTo>
                    <a:pt x="2359660" y="0"/>
                  </a:lnTo>
                  <a:close/>
                </a:path>
              </a:pathLst>
            </a:custGeom>
            <a:solidFill>
              <a:srgbClr val="FFF1CC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9684" name="CustomShape 26"/>
            <p:cNvSpPr/>
            <p:nvPr/>
          </p:nvSpPr>
          <p:spPr>
            <a:xfrm>
              <a:off x="4866120" y="4589280"/>
              <a:ext cx="2453400" cy="563400"/>
            </a:xfrm>
            <a:custGeom>
              <a:rect l="l" t="t" r="r" b="b"/>
              <a:pathLst>
                <a:path w="2453640" h="563879">
                  <a:moveTo>
                    <a:pt x="0" y="93979"/>
                  </a:moveTo>
                  <a:lnTo>
                    <a:pt x="7379" y="57382"/>
                  </a:lnTo>
                  <a:lnTo>
                    <a:pt x="27511" y="27511"/>
                  </a:lnTo>
                  <a:lnTo>
                    <a:pt x="57382" y="7379"/>
                  </a:lnTo>
                  <a:lnTo>
                    <a:pt x="93980" y="0"/>
                  </a:lnTo>
                  <a:lnTo>
                    <a:pt x="2359660" y="0"/>
                  </a:lnTo>
                  <a:lnTo>
                    <a:pt x="2396257" y="7379"/>
                  </a:lnTo>
                  <a:lnTo>
                    <a:pt x="2426128" y="27511"/>
                  </a:lnTo>
                  <a:lnTo>
                    <a:pt x="2446260" y="57382"/>
                  </a:lnTo>
                  <a:lnTo>
                    <a:pt x="2453640" y="93979"/>
                  </a:lnTo>
                  <a:lnTo>
                    <a:pt x="2453640" y="469899"/>
                  </a:lnTo>
                  <a:lnTo>
                    <a:pt x="2446260" y="506497"/>
                  </a:lnTo>
                  <a:lnTo>
                    <a:pt x="2426128" y="536368"/>
                  </a:lnTo>
                  <a:lnTo>
                    <a:pt x="2396257" y="556500"/>
                  </a:lnTo>
                  <a:lnTo>
                    <a:pt x="2359660" y="563879"/>
                  </a:lnTo>
                  <a:lnTo>
                    <a:pt x="93980" y="563879"/>
                  </a:lnTo>
                  <a:lnTo>
                    <a:pt x="57382" y="556500"/>
                  </a:lnTo>
                  <a:lnTo>
                    <a:pt x="27511" y="536368"/>
                  </a:lnTo>
                  <a:lnTo>
                    <a:pt x="7379" y="506497"/>
                  </a:lnTo>
                  <a:lnTo>
                    <a:pt x="0" y="469899"/>
                  </a:lnTo>
                  <a:lnTo>
                    <a:pt x="0" y="93979"/>
                  </a:lnTo>
                  <a:close/>
                </a:path>
              </a:pathLst>
            </a:custGeom>
            <a:noFill/>
            <a:ln w="6480">
              <a:solidFill>
                <a:srgbClr val="7E7E7E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69656" name="CustomShape 27"/>
          <p:cNvSpPr/>
          <p:nvPr/>
        </p:nvSpPr>
        <p:spPr>
          <a:xfrm>
            <a:off x="4991760" y="4662360"/>
            <a:ext cx="2283120" cy="363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72360">
              <a:spcBef>
                <a:spcPts val="100"/>
              </a:spcBef>
            </a:pPr>
            <a:r>
              <a:rPr sz="1100">
                <a:latin typeface="Franklin Gothic Medium" pitchFamily="34" charset="0"/>
              </a:rPr>
              <a:t>Мотивирование обучающихся на  самоисследование и саморазвитие</a:t>
            </a:r>
            <a:endParaRPr sz="1100"/>
          </a:p>
        </p:txBody>
      </p:sp>
      <p:grpSp>
        <p:nvGrpSpPr>
          <p:cNvPr id="69657" name="Group 28"/>
          <p:cNvGrpSpPr/>
          <p:nvPr/>
        </p:nvGrpSpPr>
        <p:grpSpPr>
          <a:xfrm>
            <a:off x="8929688" y="4572000"/>
            <a:ext cx="2376487" cy="527050"/>
            <a:chOff x="8930160" y="4572720"/>
            <a:chExt cx="2375640" cy="526680"/>
          </a:xfrm>
        </p:grpSpPr>
        <p:sp>
          <p:nvSpPr>
            <p:cNvPr id="69681" name="CustomShape 29"/>
            <p:cNvSpPr/>
            <p:nvPr/>
          </p:nvSpPr>
          <p:spPr>
            <a:xfrm>
              <a:off x="8930160" y="4572720"/>
              <a:ext cx="2375640" cy="526680"/>
            </a:xfrm>
            <a:custGeom>
              <a:rect l="l" t="t" r="r" b="b"/>
              <a:pathLst>
                <a:path w="2376170" h="527050">
                  <a:moveTo>
                    <a:pt x="2288286" y="0"/>
                  </a:moveTo>
                  <a:lnTo>
                    <a:pt x="87884" y="0"/>
                  </a:lnTo>
                  <a:lnTo>
                    <a:pt x="53685" y="6909"/>
                  </a:lnTo>
                  <a:lnTo>
                    <a:pt x="25749" y="25749"/>
                  </a:lnTo>
                  <a:lnTo>
                    <a:pt x="6909" y="53685"/>
                  </a:lnTo>
                  <a:lnTo>
                    <a:pt x="0" y="87883"/>
                  </a:lnTo>
                  <a:lnTo>
                    <a:pt x="0" y="439165"/>
                  </a:lnTo>
                  <a:lnTo>
                    <a:pt x="6909" y="473364"/>
                  </a:lnTo>
                  <a:lnTo>
                    <a:pt x="25749" y="501300"/>
                  </a:lnTo>
                  <a:lnTo>
                    <a:pt x="53685" y="520140"/>
                  </a:lnTo>
                  <a:lnTo>
                    <a:pt x="87884" y="527050"/>
                  </a:lnTo>
                  <a:lnTo>
                    <a:pt x="2288286" y="527050"/>
                  </a:lnTo>
                  <a:lnTo>
                    <a:pt x="2322484" y="520140"/>
                  </a:lnTo>
                  <a:lnTo>
                    <a:pt x="2350420" y="501300"/>
                  </a:lnTo>
                  <a:lnTo>
                    <a:pt x="2369260" y="473364"/>
                  </a:lnTo>
                  <a:lnTo>
                    <a:pt x="2376170" y="439165"/>
                  </a:lnTo>
                  <a:lnTo>
                    <a:pt x="2376170" y="87883"/>
                  </a:lnTo>
                  <a:lnTo>
                    <a:pt x="2369260" y="53685"/>
                  </a:lnTo>
                  <a:lnTo>
                    <a:pt x="2350420" y="25749"/>
                  </a:lnTo>
                  <a:lnTo>
                    <a:pt x="2322484" y="6909"/>
                  </a:lnTo>
                  <a:lnTo>
                    <a:pt x="2288286" y="0"/>
                  </a:lnTo>
                  <a:close/>
                </a:path>
              </a:pathLst>
            </a:custGeom>
            <a:solidFill>
              <a:srgbClr val="FFF1CC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9682" name="CustomShape 30"/>
            <p:cNvSpPr/>
            <p:nvPr/>
          </p:nvSpPr>
          <p:spPr>
            <a:xfrm>
              <a:off x="8930160" y="4572720"/>
              <a:ext cx="2375640" cy="526680"/>
            </a:xfrm>
            <a:custGeom>
              <a:rect l="l" t="t" r="r" b="b"/>
              <a:pathLst>
                <a:path w="2376170" h="527050">
                  <a:moveTo>
                    <a:pt x="0" y="87883"/>
                  </a:moveTo>
                  <a:lnTo>
                    <a:pt x="6909" y="53685"/>
                  </a:lnTo>
                  <a:lnTo>
                    <a:pt x="25749" y="25749"/>
                  </a:lnTo>
                  <a:lnTo>
                    <a:pt x="53685" y="6909"/>
                  </a:lnTo>
                  <a:lnTo>
                    <a:pt x="87884" y="0"/>
                  </a:lnTo>
                  <a:lnTo>
                    <a:pt x="2288286" y="0"/>
                  </a:lnTo>
                  <a:lnTo>
                    <a:pt x="2322484" y="6909"/>
                  </a:lnTo>
                  <a:lnTo>
                    <a:pt x="2350420" y="25749"/>
                  </a:lnTo>
                  <a:lnTo>
                    <a:pt x="2369260" y="53685"/>
                  </a:lnTo>
                  <a:lnTo>
                    <a:pt x="2376170" y="87883"/>
                  </a:lnTo>
                  <a:lnTo>
                    <a:pt x="2376170" y="439165"/>
                  </a:lnTo>
                  <a:lnTo>
                    <a:pt x="2369260" y="473364"/>
                  </a:lnTo>
                  <a:lnTo>
                    <a:pt x="2350420" y="501300"/>
                  </a:lnTo>
                  <a:lnTo>
                    <a:pt x="2322484" y="520140"/>
                  </a:lnTo>
                  <a:lnTo>
                    <a:pt x="2288286" y="527050"/>
                  </a:lnTo>
                  <a:lnTo>
                    <a:pt x="87884" y="527050"/>
                  </a:lnTo>
                  <a:lnTo>
                    <a:pt x="53685" y="520140"/>
                  </a:lnTo>
                  <a:lnTo>
                    <a:pt x="25749" y="501300"/>
                  </a:lnTo>
                  <a:lnTo>
                    <a:pt x="6909" y="473364"/>
                  </a:lnTo>
                  <a:lnTo>
                    <a:pt x="0" y="439165"/>
                  </a:lnTo>
                  <a:lnTo>
                    <a:pt x="0" y="87883"/>
                  </a:lnTo>
                  <a:close/>
                </a:path>
              </a:pathLst>
            </a:custGeom>
            <a:noFill/>
            <a:ln w="6480">
              <a:solidFill>
                <a:srgbClr val="7E7E7E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69658" name="CustomShape 31"/>
          <p:cNvSpPr/>
          <p:nvPr/>
        </p:nvSpPr>
        <p:spPr>
          <a:xfrm>
            <a:off x="9189000" y="4660920"/>
            <a:ext cx="1859400" cy="363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24840">
              <a:spcBef>
                <a:spcPts val="100"/>
              </a:spcBef>
            </a:pPr>
            <a:r>
              <a:rPr sz="1100">
                <a:latin typeface="Franklin Gothic Medium" pitchFamily="34" charset="0"/>
              </a:rPr>
              <a:t>Социально-психологическое  сопровождение и поддержка</a:t>
            </a:r>
            <a:endParaRPr sz="1100"/>
          </a:p>
        </p:txBody>
      </p:sp>
      <p:grpSp>
        <p:nvGrpSpPr>
          <p:cNvPr id="69659" name="Group 32"/>
          <p:cNvGrpSpPr/>
          <p:nvPr/>
        </p:nvGrpSpPr>
        <p:grpSpPr>
          <a:xfrm>
            <a:off x="8932863" y="5656263"/>
            <a:ext cx="2422525" cy="498475"/>
            <a:chOff x="8932680" y="5655960"/>
            <a:chExt cx="2422800" cy="498600"/>
          </a:xfrm>
        </p:grpSpPr>
        <p:sp>
          <p:nvSpPr>
            <p:cNvPr id="69679" name="CustomShape 33"/>
            <p:cNvSpPr/>
            <p:nvPr/>
          </p:nvSpPr>
          <p:spPr>
            <a:xfrm>
              <a:off x="8932680" y="5655960"/>
              <a:ext cx="2422800" cy="498600"/>
            </a:xfrm>
            <a:custGeom>
              <a:rect l="l" t="t" r="r" b="b"/>
              <a:pathLst>
                <a:path w="2423159" h="499109">
                  <a:moveTo>
                    <a:pt x="2339975" y="0"/>
                  </a:moveTo>
                  <a:lnTo>
                    <a:pt x="83184" y="0"/>
                  </a:lnTo>
                  <a:lnTo>
                    <a:pt x="50792" y="6537"/>
                  </a:lnTo>
                  <a:lnTo>
                    <a:pt x="24352" y="24366"/>
                  </a:lnTo>
                  <a:lnTo>
                    <a:pt x="6532" y="50808"/>
                  </a:lnTo>
                  <a:lnTo>
                    <a:pt x="0" y="83184"/>
                  </a:lnTo>
                  <a:lnTo>
                    <a:pt x="0" y="415924"/>
                  </a:lnTo>
                  <a:lnTo>
                    <a:pt x="6532" y="448301"/>
                  </a:lnTo>
                  <a:lnTo>
                    <a:pt x="24352" y="474743"/>
                  </a:lnTo>
                  <a:lnTo>
                    <a:pt x="50792" y="492572"/>
                  </a:lnTo>
                  <a:lnTo>
                    <a:pt x="83184" y="499109"/>
                  </a:lnTo>
                  <a:lnTo>
                    <a:pt x="2339975" y="499109"/>
                  </a:lnTo>
                  <a:lnTo>
                    <a:pt x="2372367" y="492572"/>
                  </a:lnTo>
                  <a:lnTo>
                    <a:pt x="2398807" y="474743"/>
                  </a:lnTo>
                  <a:lnTo>
                    <a:pt x="2416627" y="448301"/>
                  </a:lnTo>
                  <a:lnTo>
                    <a:pt x="2423159" y="415924"/>
                  </a:lnTo>
                  <a:lnTo>
                    <a:pt x="2423159" y="83184"/>
                  </a:lnTo>
                  <a:lnTo>
                    <a:pt x="2416627" y="50808"/>
                  </a:lnTo>
                  <a:lnTo>
                    <a:pt x="2398807" y="24366"/>
                  </a:lnTo>
                  <a:lnTo>
                    <a:pt x="2372367" y="6537"/>
                  </a:lnTo>
                  <a:lnTo>
                    <a:pt x="2339975" y="0"/>
                  </a:lnTo>
                  <a:close/>
                </a:path>
              </a:pathLst>
            </a:custGeom>
            <a:solidFill>
              <a:srgbClr val="FFF1CC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9680" name="CustomShape 34"/>
            <p:cNvSpPr/>
            <p:nvPr/>
          </p:nvSpPr>
          <p:spPr>
            <a:xfrm>
              <a:off x="8932680" y="5655960"/>
              <a:ext cx="2422800" cy="498600"/>
            </a:xfrm>
            <a:custGeom>
              <a:rect l="l" t="t" r="r" b="b"/>
              <a:pathLst>
                <a:path w="2423159" h="499109">
                  <a:moveTo>
                    <a:pt x="0" y="83184"/>
                  </a:moveTo>
                  <a:lnTo>
                    <a:pt x="6532" y="50808"/>
                  </a:lnTo>
                  <a:lnTo>
                    <a:pt x="24352" y="24366"/>
                  </a:lnTo>
                  <a:lnTo>
                    <a:pt x="50792" y="6537"/>
                  </a:lnTo>
                  <a:lnTo>
                    <a:pt x="83184" y="0"/>
                  </a:lnTo>
                  <a:lnTo>
                    <a:pt x="2339975" y="0"/>
                  </a:lnTo>
                  <a:lnTo>
                    <a:pt x="2372367" y="6537"/>
                  </a:lnTo>
                  <a:lnTo>
                    <a:pt x="2398807" y="24366"/>
                  </a:lnTo>
                  <a:lnTo>
                    <a:pt x="2416627" y="50808"/>
                  </a:lnTo>
                  <a:lnTo>
                    <a:pt x="2423159" y="83184"/>
                  </a:lnTo>
                  <a:lnTo>
                    <a:pt x="2423159" y="415924"/>
                  </a:lnTo>
                  <a:lnTo>
                    <a:pt x="2416627" y="448301"/>
                  </a:lnTo>
                  <a:lnTo>
                    <a:pt x="2398807" y="474743"/>
                  </a:lnTo>
                  <a:lnTo>
                    <a:pt x="2372367" y="492572"/>
                  </a:lnTo>
                  <a:lnTo>
                    <a:pt x="2339975" y="499109"/>
                  </a:lnTo>
                  <a:lnTo>
                    <a:pt x="83184" y="499109"/>
                  </a:lnTo>
                  <a:lnTo>
                    <a:pt x="50792" y="492572"/>
                  </a:lnTo>
                  <a:lnTo>
                    <a:pt x="24352" y="474743"/>
                  </a:lnTo>
                  <a:lnTo>
                    <a:pt x="6532" y="448301"/>
                  </a:lnTo>
                  <a:lnTo>
                    <a:pt x="0" y="415924"/>
                  </a:lnTo>
                  <a:lnTo>
                    <a:pt x="0" y="83184"/>
                  </a:lnTo>
                  <a:close/>
                </a:path>
              </a:pathLst>
            </a:custGeom>
            <a:noFill/>
            <a:ln w="6480">
              <a:solidFill>
                <a:srgbClr val="7E7E7E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69660" name="CustomShape 35"/>
          <p:cNvSpPr/>
          <p:nvPr/>
        </p:nvSpPr>
        <p:spPr>
          <a:xfrm>
            <a:off x="8975880" y="5702760"/>
            <a:ext cx="2368800" cy="363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318600" marR="0" lvl="0" indent="-305640">
              <a:spcBef>
                <a:spcPts val="100"/>
              </a:spcBef>
            </a:pPr>
            <a:r>
              <a:rPr sz="1100">
                <a:latin typeface="Franklin Gothic Medium" pitchFamily="34" charset="0"/>
              </a:rPr>
              <a:t>Информационно – просветительская  (профилактическая работа)</a:t>
            </a:r>
            <a:endParaRPr sz="1100"/>
          </a:p>
        </p:txBody>
      </p:sp>
      <p:grpSp>
        <p:nvGrpSpPr>
          <p:cNvPr id="69661" name="Group 36"/>
          <p:cNvGrpSpPr/>
          <p:nvPr/>
        </p:nvGrpSpPr>
        <p:grpSpPr>
          <a:xfrm>
            <a:off x="4914900" y="5622925"/>
            <a:ext cx="2446338" cy="541338"/>
            <a:chOff x="4914360" y="5622840"/>
            <a:chExt cx="2446920" cy="540720"/>
          </a:xfrm>
        </p:grpSpPr>
        <p:sp>
          <p:nvSpPr>
            <p:cNvPr id="69677" name="CustomShape 37"/>
            <p:cNvSpPr/>
            <p:nvPr/>
          </p:nvSpPr>
          <p:spPr>
            <a:xfrm>
              <a:off x="4914360" y="5622840"/>
              <a:ext cx="2446920" cy="540720"/>
            </a:xfrm>
            <a:custGeom>
              <a:rect l="l" t="t" r="r" b="b"/>
              <a:pathLst>
                <a:path w="2447290" h="541020">
                  <a:moveTo>
                    <a:pt x="2357119" y="0"/>
                  </a:moveTo>
                  <a:lnTo>
                    <a:pt x="90170" y="0"/>
                  </a:lnTo>
                  <a:lnTo>
                    <a:pt x="55078" y="7086"/>
                  </a:lnTo>
                  <a:lnTo>
                    <a:pt x="26416" y="26411"/>
                  </a:lnTo>
                  <a:lnTo>
                    <a:pt x="7088" y="55072"/>
                  </a:lnTo>
                  <a:lnTo>
                    <a:pt x="0" y="90169"/>
                  </a:lnTo>
                  <a:lnTo>
                    <a:pt x="0" y="450850"/>
                  </a:lnTo>
                  <a:lnTo>
                    <a:pt x="7088" y="485947"/>
                  </a:lnTo>
                  <a:lnTo>
                    <a:pt x="26416" y="514608"/>
                  </a:lnTo>
                  <a:lnTo>
                    <a:pt x="55078" y="533933"/>
                  </a:lnTo>
                  <a:lnTo>
                    <a:pt x="90170" y="541020"/>
                  </a:lnTo>
                  <a:lnTo>
                    <a:pt x="2357119" y="541020"/>
                  </a:lnTo>
                  <a:lnTo>
                    <a:pt x="2392211" y="533933"/>
                  </a:lnTo>
                  <a:lnTo>
                    <a:pt x="2420873" y="514608"/>
                  </a:lnTo>
                  <a:lnTo>
                    <a:pt x="2440201" y="485947"/>
                  </a:lnTo>
                  <a:lnTo>
                    <a:pt x="2447290" y="450850"/>
                  </a:lnTo>
                  <a:lnTo>
                    <a:pt x="2447290" y="90169"/>
                  </a:lnTo>
                  <a:lnTo>
                    <a:pt x="2440201" y="55072"/>
                  </a:lnTo>
                  <a:lnTo>
                    <a:pt x="2420874" y="26411"/>
                  </a:lnTo>
                  <a:lnTo>
                    <a:pt x="2392211" y="7086"/>
                  </a:lnTo>
                  <a:lnTo>
                    <a:pt x="2357119" y="0"/>
                  </a:lnTo>
                  <a:close/>
                </a:path>
              </a:pathLst>
            </a:custGeom>
            <a:solidFill>
              <a:srgbClr val="FFF1CC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9678" name="CustomShape 38"/>
            <p:cNvSpPr/>
            <p:nvPr/>
          </p:nvSpPr>
          <p:spPr>
            <a:xfrm>
              <a:off x="4914360" y="5622840"/>
              <a:ext cx="2446920" cy="540720"/>
            </a:xfrm>
            <a:custGeom>
              <a:rect l="l" t="t" r="r" b="b"/>
              <a:pathLst>
                <a:path w="2447290" h="541020">
                  <a:moveTo>
                    <a:pt x="0" y="90169"/>
                  </a:moveTo>
                  <a:lnTo>
                    <a:pt x="7088" y="55072"/>
                  </a:lnTo>
                  <a:lnTo>
                    <a:pt x="26416" y="26411"/>
                  </a:lnTo>
                  <a:lnTo>
                    <a:pt x="55078" y="7086"/>
                  </a:lnTo>
                  <a:lnTo>
                    <a:pt x="90170" y="0"/>
                  </a:lnTo>
                  <a:lnTo>
                    <a:pt x="2357119" y="0"/>
                  </a:lnTo>
                  <a:lnTo>
                    <a:pt x="2392211" y="7086"/>
                  </a:lnTo>
                  <a:lnTo>
                    <a:pt x="2420874" y="26411"/>
                  </a:lnTo>
                  <a:lnTo>
                    <a:pt x="2440201" y="55072"/>
                  </a:lnTo>
                  <a:lnTo>
                    <a:pt x="2447290" y="90169"/>
                  </a:lnTo>
                  <a:lnTo>
                    <a:pt x="2447290" y="450850"/>
                  </a:lnTo>
                  <a:lnTo>
                    <a:pt x="2440201" y="485947"/>
                  </a:lnTo>
                  <a:lnTo>
                    <a:pt x="2420873" y="514608"/>
                  </a:lnTo>
                  <a:lnTo>
                    <a:pt x="2392211" y="533933"/>
                  </a:lnTo>
                  <a:lnTo>
                    <a:pt x="2357119" y="541020"/>
                  </a:lnTo>
                  <a:lnTo>
                    <a:pt x="90170" y="541020"/>
                  </a:lnTo>
                  <a:lnTo>
                    <a:pt x="55078" y="533933"/>
                  </a:lnTo>
                  <a:lnTo>
                    <a:pt x="26416" y="514608"/>
                  </a:lnTo>
                  <a:lnTo>
                    <a:pt x="7088" y="485947"/>
                  </a:lnTo>
                  <a:lnTo>
                    <a:pt x="0" y="450850"/>
                  </a:lnTo>
                  <a:lnTo>
                    <a:pt x="0" y="90169"/>
                  </a:lnTo>
                  <a:close/>
                </a:path>
              </a:pathLst>
            </a:custGeom>
            <a:noFill/>
            <a:ln w="6480">
              <a:solidFill>
                <a:srgbClr val="7E7E7E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69662" name="CustomShape 39"/>
          <p:cNvSpPr/>
          <p:nvPr/>
        </p:nvSpPr>
        <p:spPr>
          <a:xfrm>
            <a:off x="4943160" y="5711400"/>
            <a:ext cx="2381400" cy="363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0" marR="0" lvl="0" indent="0" algn="ctr">
              <a:spcBef>
                <a:spcPts val="100"/>
              </a:spcBef>
            </a:pPr>
            <a:r>
              <a:rPr sz="1100">
                <a:latin typeface="Franklin Gothic Medium" pitchFamily="34" charset="0"/>
              </a:rPr>
              <a:t>Коррекционная работа на</a:t>
            </a:r>
            <a:endParaRPr sz="1100"/>
          </a:p>
          <a:p>
            <a:pPr marL="0" marR="0" lvl="0" indent="0" algn="ctr"/>
            <a:r>
              <a:rPr sz="1100">
                <a:latin typeface="Franklin Gothic Medium" pitchFamily="34" charset="0"/>
              </a:rPr>
              <a:t>индивидуальном и групповом уровне</a:t>
            </a:r>
            <a:endParaRPr sz="1100"/>
          </a:p>
        </p:txBody>
      </p:sp>
      <p:grpSp>
        <p:nvGrpSpPr>
          <p:cNvPr id="69663" name="Group 40"/>
          <p:cNvGrpSpPr/>
          <p:nvPr/>
        </p:nvGrpSpPr>
        <p:grpSpPr>
          <a:xfrm>
            <a:off x="5529263" y="6342063"/>
            <a:ext cx="5435600" cy="315912"/>
            <a:chOff x="5528880" y="6341760"/>
            <a:chExt cx="5436360" cy="315720"/>
          </a:xfrm>
        </p:grpSpPr>
        <p:sp>
          <p:nvSpPr>
            <p:cNvPr id="69675" name="CustomShape 41"/>
            <p:cNvSpPr/>
            <p:nvPr/>
          </p:nvSpPr>
          <p:spPr>
            <a:xfrm>
              <a:off x="5528880" y="6341760"/>
              <a:ext cx="5436360" cy="315720"/>
            </a:xfrm>
            <a:custGeom>
              <a:rect l="l" t="t" r="r" b="b"/>
              <a:pathLst>
                <a:path w="5436870" h="316229">
                  <a:moveTo>
                    <a:pt x="5278755" y="0"/>
                  </a:moveTo>
                  <a:lnTo>
                    <a:pt x="158114" y="0"/>
                  </a:lnTo>
                  <a:lnTo>
                    <a:pt x="108118" y="8060"/>
                  </a:lnTo>
                  <a:lnTo>
                    <a:pt x="64712" y="30506"/>
                  </a:lnTo>
                  <a:lnTo>
                    <a:pt x="30492" y="64734"/>
                  </a:lnTo>
                  <a:lnTo>
                    <a:pt x="8055" y="108138"/>
                  </a:lnTo>
                  <a:lnTo>
                    <a:pt x="0" y="158114"/>
                  </a:lnTo>
                  <a:lnTo>
                    <a:pt x="8055" y="208091"/>
                  </a:lnTo>
                  <a:lnTo>
                    <a:pt x="30492" y="251495"/>
                  </a:lnTo>
                  <a:lnTo>
                    <a:pt x="64712" y="285723"/>
                  </a:lnTo>
                  <a:lnTo>
                    <a:pt x="108118" y="308169"/>
                  </a:lnTo>
                  <a:lnTo>
                    <a:pt x="158114" y="316229"/>
                  </a:lnTo>
                  <a:lnTo>
                    <a:pt x="5278755" y="316229"/>
                  </a:lnTo>
                  <a:lnTo>
                    <a:pt x="5328751" y="308169"/>
                  </a:lnTo>
                  <a:lnTo>
                    <a:pt x="5372157" y="285723"/>
                  </a:lnTo>
                  <a:lnTo>
                    <a:pt x="5406377" y="251495"/>
                  </a:lnTo>
                  <a:lnTo>
                    <a:pt x="5428814" y="208091"/>
                  </a:lnTo>
                  <a:lnTo>
                    <a:pt x="5436870" y="158114"/>
                  </a:lnTo>
                  <a:lnTo>
                    <a:pt x="5428814" y="108138"/>
                  </a:lnTo>
                  <a:lnTo>
                    <a:pt x="5406377" y="64734"/>
                  </a:lnTo>
                  <a:lnTo>
                    <a:pt x="5372157" y="30506"/>
                  </a:lnTo>
                  <a:lnTo>
                    <a:pt x="5328751" y="8060"/>
                  </a:lnTo>
                  <a:lnTo>
                    <a:pt x="5278755" y="0"/>
                  </a:lnTo>
                  <a:close/>
                </a:path>
              </a:pathLst>
            </a:custGeom>
            <a:solidFill>
              <a:srgbClr val="A9D18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69676" name="CustomShape 42"/>
            <p:cNvSpPr/>
            <p:nvPr/>
          </p:nvSpPr>
          <p:spPr>
            <a:xfrm>
              <a:off x="5528880" y="6341760"/>
              <a:ext cx="5436360" cy="315720"/>
            </a:xfrm>
            <a:custGeom>
              <a:rect l="l" t="t" r="r" b="b"/>
              <a:pathLst>
                <a:path w="5436870" h="316229">
                  <a:moveTo>
                    <a:pt x="0" y="158114"/>
                  </a:moveTo>
                  <a:lnTo>
                    <a:pt x="8055" y="108138"/>
                  </a:lnTo>
                  <a:lnTo>
                    <a:pt x="30492" y="64734"/>
                  </a:lnTo>
                  <a:lnTo>
                    <a:pt x="64712" y="30506"/>
                  </a:lnTo>
                  <a:lnTo>
                    <a:pt x="108118" y="8060"/>
                  </a:lnTo>
                  <a:lnTo>
                    <a:pt x="158114" y="0"/>
                  </a:lnTo>
                  <a:lnTo>
                    <a:pt x="5278755" y="0"/>
                  </a:lnTo>
                  <a:lnTo>
                    <a:pt x="5328751" y="8060"/>
                  </a:lnTo>
                  <a:lnTo>
                    <a:pt x="5372157" y="30506"/>
                  </a:lnTo>
                  <a:lnTo>
                    <a:pt x="5406377" y="64734"/>
                  </a:lnTo>
                  <a:lnTo>
                    <a:pt x="5428814" y="108138"/>
                  </a:lnTo>
                  <a:lnTo>
                    <a:pt x="5436870" y="158114"/>
                  </a:lnTo>
                  <a:lnTo>
                    <a:pt x="5428814" y="208091"/>
                  </a:lnTo>
                  <a:lnTo>
                    <a:pt x="5406377" y="251495"/>
                  </a:lnTo>
                  <a:lnTo>
                    <a:pt x="5372157" y="285723"/>
                  </a:lnTo>
                  <a:lnTo>
                    <a:pt x="5328751" y="308169"/>
                  </a:lnTo>
                  <a:lnTo>
                    <a:pt x="5278755" y="316229"/>
                  </a:lnTo>
                  <a:lnTo>
                    <a:pt x="158114" y="316229"/>
                  </a:lnTo>
                  <a:lnTo>
                    <a:pt x="108118" y="308169"/>
                  </a:lnTo>
                  <a:lnTo>
                    <a:pt x="64712" y="285723"/>
                  </a:lnTo>
                  <a:lnTo>
                    <a:pt x="30492" y="251495"/>
                  </a:lnTo>
                  <a:lnTo>
                    <a:pt x="8055" y="208091"/>
                  </a:lnTo>
                  <a:lnTo>
                    <a:pt x="0" y="158114"/>
                  </a:lnTo>
                  <a:close/>
                </a:path>
              </a:pathLst>
            </a:custGeom>
            <a:noFill/>
            <a:ln w="6480">
              <a:solidFill>
                <a:srgbClr val="7E7E7E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69664" name="CustomShape 43"/>
          <p:cNvSpPr/>
          <p:nvPr/>
        </p:nvSpPr>
        <p:spPr>
          <a:xfrm>
            <a:off x="5956200" y="6388920"/>
            <a:ext cx="4614120" cy="195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1200">
                <a:latin typeface="Franklin Gothic Medium" pitchFamily="34" charset="0"/>
              </a:rPr>
              <a:t>ПЛАН ВОСПИТАТЕЛЬНОЙ РАБОТЫ ОБРАЗОВАТЕЛЬНОЙ ОРГАНИЗАЦИИ</a:t>
            </a:r>
            <a:endParaRPr sz="1200"/>
          </a:p>
        </p:txBody>
      </p:sp>
      <p:sp>
        <p:nvSpPr>
          <p:cNvPr id="69665" name="CustomShape 44"/>
          <p:cNvSpPr/>
          <p:nvPr/>
        </p:nvSpPr>
        <p:spPr>
          <a:xfrm>
            <a:off x="10074275" y="5168900"/>
            <a:ext cx="85725" cy="430213"/>
          </a:xfrm>
          <a:custGeom>
            <a:rect l="l" t="t" r="r" b="b"/>
            <a:pathLst>
              <a:path w="87629" h="430529">
                <a:moveTo>
                  <a:pt x="29209" y="342772"/>
                </a:moveTo>
                <a:lnTo>
                  <a:pt x="0" y="342772"/>
                </a:lnTo>
                <a:lnTo>
                  <a:pt x="43814" y="430377"/>
                </a:lnTo>
                <a:lnTo>
                  <a:pt x="80325" y="357377"/>
                </a:lnTo>
                <a:lnTo>
                  <a:pt x="29209" y="357377"/>
                </a:lnTo>
                <a:lnTo>
                  <a:pt x="29209" y="342772"/>
                </a:lnTo>
                <a:close/>
                <a:moveTo>
                  <a:pt x="58419" y="73024"/>
                </a:moveTo>
                <a:lnTo>
                  <a:pt x="29209" y="73024"/>
                </a:lnTo>
                <a:lnTo>
                  <a:pt x="29209" y="357377"/>
                </a:lnTo>
                <a:lnTo>
                  <a:pt x="58419" y="357377"/>
                </a:lnTo>
                <a:lnTo>
                  <a:pt x="58419" y="73024"/>
                </a:lnTo>
                <a:close/>
                <a:moveTo>
                  <a:pt x="87629" y="342772"/>
                </a:moveTo>
                <a:lnTo>
                  <a:pt x="58419" y="342772"/>
                </a:lnTo>
                <a:lnTo>
                  <a:pt x="58419" y="357377"/>
                </a:lnTo>
                <a:lnTo>
                  <a:pt x="80325" y="357377"/>
                </a:lnTo>
                <a:lnTo>
                  <a:pt x="87629" y="342772"/>
                </a:lnTo>
                <a:close/>
                <a:moveTo>
                  <a:pt x="43814" y="0"/>
                </a:moveTo>
                <a:lnTo>
                  <a:pt x="0" y="87629"/>
                </a:lnTo>
                <a:lnTo>
                  <a:pt x="29209" y="87629"/>
                </a:lnTo>
                <a:lnTo>
                  <a:pt x="29209" y="73024"/>
                </a:lnTo>
                <a:lnTo>
                  <a:pt x="80327" y="73024"/>
                </a:lnTo>
                <a:lnTo>
                  <a:pt x="43814" y="0"/>
                </a:lnTo>
                <a:close/>
                <a:moveTo>
                  <a:pt x="80327" y="73024"/>
                </a:moveTo>
                <a:lnTo>
                  <a:pt x="58419" y="73024"/>
                </a:lnTo>
                <a:lnTo>
                  <a:pt x="58419" y="87629"/>
                </a:lnTo>
                <a:lnTo>
                  <a:pt x="87629" y="87629"/>
                </a:lnTo>
                <a:lnTo>
                  <a:pt x="80327" y="73024"/>
                </a:lnTo>
                <a:close/>
              </a:path>
            </a:pathLst>
          </a:custGeom>
          <a:solidFill>
            <a:srgbClr val="7E7E7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/>
        </p:txBody>
      </p:sp>
      <p:grpSp>
        <p:nvGrpSpPr>
          <p:cNvPr id="69666" name="Group 45"/>
          <p:cNvGrpSpPr/>
          <p:nvPr/>
        </p:nvGrpSpPr>
        <p:grpSpPr>
          <a:xfrm>
            <a:off x="6089650" y="4516438"/>
            <a:ext cx="2779713" cy="1533525"/>
            <a:chOff x="6089760" y="4516560"/>
            <a:chExt cx="2779200" cy="1533240"/>
          </a:xfrm>
        </p:grpSpPr>
        <p:sp>
          <p:nvSpPr>
            <p:cNvPr id="69672" name="CustomShape 46"/>
            <p:cNvSpPr/>
            <p:nvPr/>
          </p:nvSpPr>
          <p:spPr>
            <a:xfrm>
              <a:off x="6089760" y="4516560"/>
              <a:ext cx="2779200" cy="1533240"/>
            </a:xfrm>
            <a:custGeom>
              <a:rect l="l" t="t" r="r" b="b"/>
              <a:pathLst>
                <a:path w="2779395" h="1533525">
                  <a:moveTo>
                    <a:pt x="87630" y="725170"/>
                  </a:moveTo>
                  <a:lnTo>
                    <a:pt x="80327" y="710565"/>
                  </a:lnTo>
                  <a:lnTo>
                    <a:pt x="43815" y="637540"/>
                  </a:lnTo>
                  <a:lnTo>
                    <a:pt x="0" y="725170"/>
                  </a:lnTo>
                  <a:lnTo>
                    <a:pt x="29210" y="725170"/>
                  </a:lnTo>
                  <a:lnTo>
                    <a:pt x="29210" y="980313"/>
                  </a:lnTo>
                  <a:lnTo>
                    <a:pt x="0" y="980313"/>
                  </a:lnTo>
                  <a:lnTo>
                    <a:pt x="43815" y="1067917"/>
                  </a:lnTo>
                  <a:lnTo>
                    <a:pt x="80314" y="994918"/>
                  </a:lnTo>
                  <a:lnTo>
                    <a:pt x="87630" y="980313"/>
                  </a:lnTo>
                  <a:lnTo>
                    <a:pt x="58420" y="980313"/>
                  </a:lnTo>
                  <a:lnTo>
                    <a:pt x="58420" y="725170"/>
                  </a:lnTo>
                  <a:lnTo>
                    <a:pt x="87630" y="725170"/>
                  </a:lnTo>
                  <a:close/>
                  <a:moveTo>
                    <a:pt x="2087880" y="87630"/>
                  </a:moveTo>
                  <a:lnTo>
                    <a:pt x="2080564" y="73025"/>
                  </a:lnTo>
                  <a:lnTo>
                    <a:pt x="2044065" y="0"/>
                  </a:lnTo>
                  <a:lnTo>
                    <a:pt x="2000250" y="87630"/>
                  </a:lnTo>
                  <a:lnTo>
                    <a:pt x="2029460" y="87630"/>
                  </a:lnTo>
                  <a:lnTo>
                    <a:pt x="2029460" y="418846"/>
                  </a:lnTo>
                  <a:lnTo>
                    <a:pt x="2000250" y="418846"/>
                  </a:lnTo>
                  <a:lnTo>
                    <a:pt x="2044065" y="506476"/>
                  </a:lnTo>
                  <a:lnTo>
                    <a:pt x="2080577" y="433451"/>
                  </a:lnTo>
                  <a:lnTo>
                    <a:pt x="2087880" y="418846"/>
                  </a:lnTo>
                  <a:lnTo>
                    <a:pt x="2058670" y="418846"/>
                  </a:lnTo>
                  <a:lnTo>
                    <a:pt x="2058670" y="87630"/>
                  </a:lnTo>
                  <a:lnTo>
                    <a:pt x="2087880" y="87630"/>
                  </a:lnTo>
                  <a:close/>
                  <a:moveTo>
                    <a:pt x="2770378" y="1186700"/>
                  </a:moveTo>
                  <a:lnTo>
                    <a:pt x="2754185" y="1159167"/>
                  </a:lnTo>
                  <a:lnTo>
                    <a:pt x="2720721" y="1102220"/>
                  </a:lnTo>
                  <a:lnTo>
                    <a:pt x="2704795" y="1126718"/>
                  </a:lnTo>
                  <a:lnTo>
                    <a:pt x="2115464" y="743826"/>
                  </a:lnTo>
                  <a:lnTo>
                    <a:pt x="2647886" y="389585"/>
                  </a:lnTo>
                  <a:lnTo>
                    <a:pt x="2664079" y="413893"/>
                  </a:lnTo>
                  <a:lnTo>
                    <a:pt x="2696502" y="357251"/>
                  </a:lnTo>
                  <a:lnTo>
                    <a:pt x="2712720" y="328930"/>
                  </a:lnTo>
                  <a:lnTo>
                    <a:pt x="2615565" y="340995"/>
                  </a:lnTo>
                  <a:lnTo>
                    <a:pt x="2631744" y="365328"/>
                  </a:lnTo>
                  <a:lnTo>
                    <a:pt x="2088832" y="726516"/>
                  </a:lnTo>
                  <a:lnTo>
                    <a:pt x="1439748" y="304774"/>
                  </a:lnTo>
                  <a:lnTo>
                    <a:pt x="1444929" y="296799"/>
                  </a:lnTo>
                  <a:lnTo>
                    <a:pt x="1455674" y="280289"/>
                  </a:lnTo>
                  <a:lnTo>
                    <a:pt x="1358265" y="269240"/>
                  </a:lnTo>
                  <a:lnTo>
                    <a:pt x="1407922" y="353695"/>
                  </a:lnTo>
                  <a:lnTo>
                    <a:pt x="1423822" y="329260"/>
                  </a:lnTo>
                  <a:lnTo>
                    <a:pt x="2062340" y="744131"/>
                  </a:lnTo>
                  <a:lnTo>
                    <a:pt x="1444701" y="1155039"/>
                  </a:lnTo>
                  <a:lnTo>
                    <a:pt x="1428496" y="1130706"/>
                  </a:lnTo>
                  <a:lnTo>
                    <a:pt x="1379855" y="1215732"/>
                  </a:lnTo>
                  <a:lnTo>
                    <a:pt x="1477137" y="1203667"/>
                  </a:lnTo>
                  <a:lnTo>
                    <a:pt x="1466316" y="1187437"/>
                  </a:lnTo>
                  <a:lnTo>
                    <a:pt x="1460893" y="1179322"/>
                  </a:lnTo>
                  <a:lnTo>
                    <a:pt x="2088984" y="761441"/>
                  </a:lnTo>
                  <a:lnTo>
                    <a:pt x="2688882" y="1151204"/>
                  </a:lnTo>
                  <a:lnTo>
                    <a:pt x="2672969" y="1175702"/>
                  </a:lnTo>
                  <a:lnTo>
                    <a:pt x="2770378" y="1186700"/>
                  </a:lnTo>
                  <a:close/>
                  <a:moveTo>
                    <a:pt x="2778887" y="1485900"/>
                  </a:moveTo>
                  <a:lnTo>
                    <a:pt x="2749880" y="1471498"/>
                  </a:lnTo>
                  <a:lnTo>
                    <a:pt x="2691130" y="1442326"/>
                  </a:lnTo>
                  <a:lnTo>
                    <a:pt x="2691206" y="1471549"/>
                  </a:lnTo>
                  <a:lnTo>
                    <a:pt x="1406474" y="1475016"/>
                  </a:lnTo>
                  <a:lnTo>
                    <a:pt x="1406398" y="1445806"/>
                  </a:lnTo>
                  <a:lnTo>
                    <a:pt x="1318895" y="1489849"/>
                  </a:lnTo>
                  <a:lnTo>
                    <a:pt x="1406652" y="1533423"/>
                  </a:lnTo>
                  <a:lnTo>
                    <a:pt x="1406563" y="1504276"/>
                  </a:lnTo>
                  <a:lnTo>
                    <a:pt x="2691295" y="1500759"/>
                  </a:lnTo>
                  <a:lnTo>
                    <a:pt x="2691384" y="1529956"/>
                  </a:lnTo>
                  <a:lnTo>
                    <a:pt x="2778887" y="1485900"/>
                  </a:lnTo>
                  <a:close/>
                </a:path>
              </a:pathLst>
            </a:custGeom>
            <a:solidFill>
              <a:srgbClr val="7E7E7E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pic>
          <p:nvPicPr>
            <p:cNvPr id="69673" name="object 50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7677720" y="4799880"/>
              <a:ext cx="972360" cy="9496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69674" name="CustomShape 47"/>
            <p:cNvSpPr/>
            <p:nvPr/>
          </p:nvSpPr>
          <p:spPr>
            <a:xfrm>
              <a:off x="7677720" y="4799880"/>
              <a:ext cx="972360" cy="949680"/>
            </a:xfrm>
            <a:custGeom>
              <a:rect l="l" t="t" r="r" b="b"/>
              <a:pathLst>
                <a:path w="972819" h="949960">
                  <a:moveTo>
                    <a:pt x="0" y="474980"/>
                  </a:moveTo>
                  <a:lnTo>
                    <a:pt x="2511" y="426406"/>
                  </a:lnTo>
                  <a:lnTo>
                    <a:pt x="9883" y="379238"/>
                  </a:lnTo>
                  <a:lnTo>
                    <a:pt x="21870" y="333714"/>
                  </a:lnTo>
                  <a:lnTo>
                    <a:pt x="38228" y="290071"/>
                  </a:lnTo>
                  <a:lnTo>
                    <a:pt x="58713" y="248550"/>
                  </a:lnTo>
                  <a:lnTo>
                    <a:pt x="83079" y="209388"/>
                  </a:lnTo>
                  <a:lnTo>
                    <a:pt x="111082" y="172824"/>
                  </a:lnTo>
                  <a:lnTo>
                    <a:pt x="142478" y="139096"/>
                  </a:lnTo>
                  <a:lnTo>
                    <a:pt x="177021" y="108443"/>
                  </a:lnTo>
                  <a:lnTo>
                    <a:pt x="214467" y="81103"/>
                  </a:lnTo>
                  <a:lnTo>
                    <a:pt x="254572" y="57315"/>
                  </a:lnTo>
                  <a:lnTo>
                    <a:pt x="297090" y="37318"/>
                  </a:lnTo>
                  <a:lnTo>
                    <a:pt x="341778" y="21349"/>
                  </a:lnTo>
                  <a:lnTo>
                    <a:pt x="388390" y="9647"/>
                  </a:lnTo>
                  <a:lnTo>
                    <a:pt x="436682" y="2451"/>
                  </a:lnTo>
                  <a:lnTo>
                    <a:pt x="486410" y="0"/>
                  </a:lnTo>
                  <a:lnTo>
                    <a:pt x="536137" y="2451"/>
                  </a:lnTo>
                  <a:lnTo>
                    <a:pt x="584429" y="9647"/>
                  </a:lnTo>
                  <a:lnTo>
                    <a:pt x="631041" y="21349"/>
                  </a:lnTo>
                  <a:lnTo>
                    <a:pt x="675729" y="37318"/>
                  </a:lnTo>
                  <a:lnTo>
                    <a:pt x="718247" y="57315"/>
                  </a:lnTo>
                  <a:lnTo>
                    <a:pt x="758352" y="81103"/>
                  </a:lnTo>
                  <a:lnTo>
                    <a:pt x="795798" y="108443"/>
                  </a:lnTo>
                  <a:lnTo>
                    <a:pt x="830341" y="139096"/>
                  </a:lnTo>
                  <a:lnTo>
                    <a:pt x="861737" y="172824"/>
                  </a:lnTo>
                  <a:lnTo>
                    <a:pt x="889740" y="209388"/>
                  </a:lnTo>
                  <a:lnTo>
                    <a:pt x="914106" y="248550"/>
                  </a:lnTo>
                  <a:lnTo>
                    <a:pt x="934591" y="290071"/>
                  </a:lnTo>
                  <a:lnTo>
                    <a:pt x="950949" y="333714"/>
                  </a:lnTo>
                  <a:lnTo>
                    <a:pt x="962936" y="379238"/>
                  </a:lnTo>
                  <a:lnTo>
                    <a:pt x="970308" y="426406"/>
                  </a:lnTo>
                  <a:lnTo>
                    <a:pt x="972820" y="474980"/>
                  </a:lnTo>
                  <a:lnTo>
                    <a:pt x="970308" y="523553"/>
                  </a:lnTo>
                  <a:lnTo>
                    <a:pt x="962936" y="570721"/>
                  </a:lnTo>
                  <a:lnTo>
                    <a:pt x="950949" y="616245"/>
                  </a:lnTo>
                  <a:lnTo>
                    <a:pt x="934591" y="659888"/>
                  </a:lnTo>
                  <a:lnTo>
                    <a:pt x="914106" y="701409"/>
                  </a:lnTo>
                  <a:lnTo>
                    <a:pt x="889740" y="740571"/>
                  </a:lnTo>
                  <a:lnTo>
                    <a:pt x="861737" y="777135"/>
                  </a:lnTo>
                  <a:lnTo>
                    <a:pt x="830341" y="810863"/>
                  </a:lnTo>
                  <a:lnTo>
                    <a:pt x="795798" y="841516"/>
                  </a:lnTo>
                  <a:lnTo>
                    <a:pt x="758352" y="868856"/>
                  </a:lnTo>
                  <a:lnTo>
                    <a:pt x="718247" y="892644"/>
                  </a:lnTo>
                  <a:lnTo>
                    <a:pt x="675729" y="912641"/>
                  </a:lnTo>
                  <a:lnTo>
                    <a:pt x="631041" y="928610"/>
                  </a:lnTo>
                  <a:lnTo>
                    <a:pt x="584429" y="940312"/>
                  </a:lnTo>
                  <a:lnTo>
                    <a:pt x="536137" y="947508"/>
                  </a:lnTo>
                  <a:lnTo>
                    <a:pt x="486410" y="949960"/>
                  </a:lnTo>
                  <a:lnTo>
                    <a:pt x="436682" y="947508"/>
                  </a:lnTo>
                  <a:lnTo>
                    <a:pt x="388390" y="940312"/>
                  </a:lnTo>
                  <a:lnTo>
                    <a:pt x="341778" y="928610"/>
                  </a:lnTo>
                  <a:lnTo>
                    <a:pt x="297090" y="912641"/>
                  </a:lnTo>
                  <a:lnTo>
                    <a:pt x="254572" y="892644"/>
                  </a:lnTo>
                  <a:lnTo>
                    <a:pt x="214467" y="868856"/>
                  </a:lnTo>
                  <a:lnTo>
                    <a:pt x="177021" y="841516"/>
                  </a:lnTo>
                  <a:lnTo>
                    <a:pt x="142478" y="810863"/>
                  </a:lnTo>
                  <a:lnTo>
                    <a:pt x="111082" y="777135"/>
                  </a:lnTo>
                  <a:lnTo>
                    <a:pt x="83079" y="740571"/>
                  </a:lnTo>
                  <a:lnTo>
                    <a:pt x="58713" y="701409"/>
                  </a:lnTo>
                  <a:lnTo>
                    <a:pt x="38228" y="659888"/>
                  </a:lnTo>
                  <a:lnTo>
                    <a:pt x="21870" y="616245"/>
                  </a:lnTo>
                  <a:lnTo>
                    <a:pt x="9883" y="570721"/>
                  </a:lnTo>
                  <a:lnTo>
                    <a:pt x="2511" y="523553"/>
                  </a:lnTo>
                  <a:lnTo>
                    <a:pt x="0" y="474980"/>
                  </a:lnTo>
                  <a:close/>
                </a:path>
              </a:pathLst>
            </a:custGeom>
            <a:noFill/>
            <a:ln w="6480">
              <a:solidFill>
                <a:srgbClr val="7E7E7E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69667" name="CustomShape 48"/>
          <p:cNvSpPr/>
          <p:nvPr/>
        </p:nvSpPr>
        <p:spPr>
          <a:xfrm>
            <a:off x="6135688" y="4198938"/>
            <a:ext cx="361950" cy="317500"/>
          </a:xfrm>
          <a:custGeom>
            <a:rect l="l" t="t" r="r" b="b"/>
            <a:pathLst>
              <a:path w="362585" h="317500">
                <a:moveTo>
                  <a:pt x="37084" y="226822"/>
                </a:moveTo>
                <a:lnTo>
                  <a:pt x="0" y="317500"/>
                </a:lnTo>
                <a:lnTo>
                  <a:pt x="94742" y="292735"/>
                </a:lnTo>
                <a:lnTo>
                  <a:pt x="83965" y="280416"/>
                </a:lnTo>
                <a:lnTo>
                  <a:pt x="64516" y="280416"/>
                </a:lnTo>
                <a:lnTo>
                  <a:pt x="45339" y="258445"/>
                </a:lnTo>
                <a:lnTo>
                  <a:pt x="56324" y="248817"/>
                </a:lnTo>
                <a:lnTo>
                  <a:pt x="37084" y="226822"/>
                </a:lnTo>
                <a:close/>
                <a:moveTo>
                  <a:pt x="56324" y="248817"/>
                </a:moveTo>
                <a:lnTo>
                  <a:pt x="45339" y="258445"/>
                </a:lnTo>
                <a:lnTo>
                  <a:pt x="64516" y="280416"/>
                </a:lnTo>
                <a:lnTo>
                  <a:pt x="75525" y="270767"/>
                </a:lnTo>
                <a:lnTo>
                  <a:pt x="56324" y="248817"/>
                </a:lnTo>
                <a:close/>
                <a:moveTo>
                  <a:pt x="75525" y="270767"/>
                </a:moveTo>
                <a:lnTo>
                  <a:pt x="64516" y="280416"/>
                </a:lnTo>
                <a:lnTo>
                  <a:pt x="83965" y="280416"/>
                </a:lnTo>
                <a:lnTo>
                  <a:pt x="75525" y="270767"/>
                </a:lnTo>
                <a:close/>
                <a:moveTo>
                  <a:pt x="286932" y="46732"/>
                </a:moveTo>
                <a:lnTo>
                  <a:pt x="56324" y="248817"/>
                </a:lnTo>
                <a:lnTo>
                  <a:pt x="75525" y="270767"/>
                </a:lnTo>
                <a:lnTo>
                  <a:pt x="306133" y="68682"/>
                </a:lnTo>
                <a:lnTo>
                  <a:pt x="286932" y="46732"/>
                </a:lnTo>
                <a:close/>
                <a:moveTo>
                  <a:pt x="347291" y="37084"/>
                </a:moveTo>
                <a:lnTo>
                  <a:pt x="297942" y="37084"/>
                </a:lnTo>
                <a:lnTo>
                  <a:pt x="317119" y="59055"/>
                </a:lnTo>
                <a:lnTo>
                  <a:pt x="306133" y="68682"/>
                </a:lnTo>
                <a:lnTo>
                  <a:pt x="325374" y="90678"/>
                </a:lnTo>
                <a:lnTo>
                  <a:pt x="347291" y="37084"/>
                </a:lnTo>
                <a:close/>
                <a:moveTo>
                  <a:pt x="297942" y="37084"/>
                </a:moveTo>
                <a:lnTo>
                  <a:pt x="286932" y="46732"/>
                </a:lnTo>
                <a:lnTo>
                  <a:pt x="306133" y="68682"/>
                </a:lnTo>
                <a:lnTo>
                  <a:pt x="317119" y="59055"/>
                </a:lnTo>
                <a:lnTo>
                  <a:pt x="297942" y="37084"/>
                </a:lnTo>
                <a:close/>
                <a:moveTo>
                  <a:pt x="362458" y="0"/>
                </a:moveTo>
                <a:lnTo>
                  <a:pt x="267716" y="24765"/>
                </a:lnTo>
                <a:lnTo>
                  <a:pt x="286932" y="46732"/>
                </a:lnTo>
                <a:lnTo>
                  <a:pt x="297942" y="37084"/>
                </a:lnTo>
                <a:lnTo>
                  <a:pt x="347291" y="37084"/>
                </a:lnTo>
                <a:lnTo>
                  <a:pt x="362458" y="0"/>
                </a:lnTo>
                <a:close/>
              </a:path>
            </a:pathLst>
          </a:custGeom>
          <a:solidFill>
            <a:srgbClr val="7E7E7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/>
        </p:txBody>
      </p:sp>
      <p:sp>
        <p:nvSpPr>
          <p:cNvPr id="69668" name="CustomShape 49"/>
          <p:cNvSpPr/>
          <p:nvPr/>
        </p:nvSpPr>
        <p:spPr>
          <a:xfrm>
            <a:off x="9547225" y="4138613"/>
            <a:ext cx="361950" cy="317500"/>
          </a:xfrm>
          <a:custGeom>
            <a:rect l="l" t="t" r="r" b="b"/>
            <a:pathLst>
              <a:path w="362584" h="317500">
                <a:moveTo>
                  <a:pt x="286932" y="270767"/>
                </a:moveTo>
                <a:lnTo>
                  <a:pt x="267716" y="292734"/>
                </a:lnTo>
                <a:lnTo>
                  <a:pt x="362457" y="317499"/>
                </a:lnTo>
                <a:lnTo>
                  <a:pt x="347291" y="280415"/>
                </a:lnTo>
                <a:lnTo>
                  <a:pt x="297942" y="280415"/>
                </a:lnTo>
                <a:lnTo>
                  <a:pt x="286932" y="270767"/>
                </a:lnTo>
                <a:close/>
                <a:moveTo>
                  <a:pt x="306133" y="248817"/>
                </a:moveTo>
                <a:lnTo>
                  <a:pt x="286932" y="270767"/>
                </a:lnTo>
                <a:lnTo>
                  <a:pt x="297942" y="280415"/>
                </a:lnTo>
                <a:lnTo>
                  <a:pt x="317119" y="258444"/>
                </a:lnTo>
                <a:lnTo>
                  <a:pt x="306133" y="248817"/>
                </a:lnTo>
                <a:close/>
                <a:moveTo>
                  <a:pt x="325374" y="226821"/>
                </a:moveTo>
                <a:lnTo>
                  <a:pt x="306133" y="248817"/>
                </a:lnTo>
                <a:lnTo>
                  <a:pt x="317119" y="258444"/>
                </a:lnTo>
                <a:lnTo>
                  <a:pt x="297942" y="280415"/>
                </a:lnTo>
                <a:lnTo>
                  <a:pt x="347291" y="280415"/>
                </a:lnTo>
                <a:lnTo>
                  <a:pt x="325374" y="226821"/>
                </a:lnTo>
                <a:close/>
                <a:moveTo>
                  <a:pt x="75525" y="46732"/>
                </a:moveTo>
                <a:lnTo>
                  <a:pt x="56324" y="68682"/>
                </a:lnTo>
                <a:lnTo>
                  <a:pt x="286932" y="270767"/>
                </a:lnTo>
                <a:lnTo>
                  <a:pt x="306133" y="248817"/>
                </a:lnTo>
                <a:lnTo>
                  <a:pt x="75525" y="46732"/>
                </a:lnTo>
                <a:close/>
                <a:moveTo>
                  <a:pt x="0" y="0"/>
                </a:moveTo>
                <a:lnTo>
                  <a:pt x="37083" y="90677"/>
                </a:lnTo>
                <a:lnTo>
                  <a:pt x="56324" y="68682"/>
                </a:lnTo>
                <a:lnTo>
                  <a:pt x="45339" y="59054"/>
                </a:lnTo>
                <a:lnTo>
                  <a:pt x="64516" y="37083"/>
                </a:lnTo>
                <a:lnTo>
                  <a:pt x="83965" y="37083"/>
                </a:lnTo>
                <a:lnTo>
                  <a:pt x="94742" y="24764"/>
                </a:lnTo>
                <a:lnTo>
                  <a:pt x="0" y="0"/>
                </a:lnTo>
                <a:close/>
                <a:moveTo>
                  <a:pt x="64516" y="37083"/>
                </a:moveTo>
                <a:lnTo>
                  <a:pt x="45339" y="59054"/>
                </a:lnTo>
                <a:lnTo>
                  <a:pt x="56324" y="68682"/>
                </a:lnTo>
                <a:lnTo>
                  <a:pt x="75525" y="46732"/>
                </a:lnTo>
                <a:lnTo>
                  <a:pt x="64516" y="37083"/>
                </a:lnTo>
                <a:close/>
                <a:moveTo>
                  <a:pt x="83965" y="37083"/>
                </a:moveTo>
                <a:lnTo>
                  <a:pt x="64516" y="37083"/>
                </a:lnTo>
                <a:lnTo>
                  <a:pt x="75525" y="46732"/>
                </a:lnTo>
                <a:lnTo>
                  <a:pt x="83965" y="37083"/>
                </a:lnTo>
                <a:close/>
              </a:path>
            </a:pathLst>
          </a:custGeom>
          <a:solidFill>
            <a:srgbClr val="7E7E7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/>
        </p:txBody>
      </p:sp>
      <p:sp>
        <p:nvSpPr>
          <p:cNvPr id="69669" name="CustomShape 50"/>
          <p:cNvSpPr/>
          <p:nvPr/>
        </p:nvSpPr>
        <p:spPr>
          <a:xfrm>
            <a:off x="7848000" y="5127840"/>
            <a:ext cx="720000" cy="287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b="1"/>
              <a:t>СПТ</a:t>
            </a:r>
          </a:p>
        </p:txBody>
      </p:sp>
      <p:sp>
        <p:nvSpPr>
          <p:cNvPr id="69670" name="CustomShape 51"/>
          <p:cNvSpPr/>
          <p:nvPr/>
        </p:nvSpPr>
        <p:spPr>
          <a:xfrm>
            <a:off x="1728000" y="734040"/>
            <a:ext cx="1062360" cy="287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b="1">
                <a:latin typeface="Calibri" pitchFamily="34" charset="0"/>
              </a:rPr>
              <a:t>2000 г.г.</a:t>
            </a:r>
          </a:p>
        </p:txBody>
      </p:sp>
      <p:sp>
        <p:nvSpPr>
          <p:cNvPr id="69671" name="CustomShape 52"/>
          <p:cNvSpPr/>
          <p:nvPr/>
        </p:nvSpPr>
        <p:spPr>
          <a:xfrm>
            <a:off x="9542160" y="1363320"/>
            <a:ext cx="2243880" cy="77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 algn="just">
              <a:spcBef>
                <a:spcPts val="100"/>
              </a:spcBef>
            </a:pPr>
            <a:r>
              <a:rPr sz="1000" i="1">
                <a:latin typeface="Franklin Gothic Medium" pitchFamily="34" charset="0"/>
              </a:rPr>
              <a:t>Доработанная ЕМ СПТ способна  диагностировать не только риски  аддиктивных форм поведения,</a:t>
            </a:r>
            <a:endParaRPr sz="1000"/>
          </a:p>
          <a:p>
            <a:pPr marL="12600" marR="0" lvl="0" indent="0"/>
            <a:r>
              <a:rPr sz="1000" i="1"/>
              <a:t>но и иные формы рискового поведения  обучающихся.</a:t>
            </a:r>
            <a:endParaRPr sz="1000"/>
          </a:p>
        </p:txBody>
      </p:sp>
    </p:spTree>
  </p:cSld>
  <p:clrMapOvr>
    <a:masterClrMapping/>
  </p:clrMapOvr>
  <p:transition spd="slow"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0658" name="object 2"/>
          <p:cNvPicPr/>
          <p:nvPr/>
        </p:nvPicPr>
        <p:blipFill>
          <a:blip r:embed="rId2"/>
          <a:stretch>
            <a:fillRect/>
          </a:stretch>
        </p:blipFill>
        <p:spPr>
          <a:xfrm>
            <a:off x="3559175" y="187325"/>
            <a:ext cx="1695450" cy="517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0659" name="object 3"/>
          <p:cNvPicPr/>
          <p:nvPr/>
        </p:nvPicPr>
        <p:blipFill>
          <a:blip r:embed="rId3"/>
          <a:stretch>
            <a:fillRect/>
          </a:stretch>
        </p:blipFill>
        <p:spPr>
          <a:xfrm>
            <a:off x="314325" y="80963"/>
            <a:ext cx="669925" cy="6381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0660" name="CustomShape 1"/>
          <p:cNvSpPr/>
          <p:nvPr/>
        </p:nvSpPr>
        <p:spPr>
          <a:xfrm>
            <a:off x="1060560" y="257040"/>
            <a:ext cx="2119320" cy="514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1100" b="1"/>
              <a:t>МИНИСТЕРСТВО ПРОСВЕЩЕНИЯ  РОССИЙСКОЙ ФЕДЕРАЦИИ</a:t>
            </a:r>
            <a:endParaRPr sz="1100"/>
          </a:p>
        </p:txBody>
      </p:sp>
      <p:grpSp>
        <p:nvGrpSpPr>
          <p:cNvPr id="70661" name="Group 2"/>
          <p:cNvGrpSpPr/>
          <p:nvPr/>
        </p:nvGrpSpPr>
        <p:grpSpPr>
          <a:xfrm>
            <a:off x="0" y="277813"/>
            <a:ext cx="12192000" cy="1620837"/>
            <a:chOff x="0" y="278280"/>
            <a:chExt cx="12191760" cy="1620000"/>
          </a:xfrm>
        </p:grpSpPr>
        <p:sp>
          <p:nvSpPr>
            <p:cNvPr id="70668" name="CustomShape 3"/>
            <p:cNvSpPr/>
            <p:nvPr/>
          </p:nvSpPr>
          <p:spPr>
            <a:xfrm>
              <a:off x="0" y="802800"/>
              <a:ext cx="12191760" cy="550800"/>
            </a:xfrm>
            <a:custGeom>
              <a:rect l="l" t="t" r="r" b="b"/>
              <a:pathLst>
                <a:path w="12192000" h="551180">
                  <a:moveTo>
                    <a:pt x="12192000" y="0"/>
                  </a:moveTo>
                  <a:lnTo>
                    <a:pt x="0" y="0"/>
                  </a:lnTo>
                  <a:lnTo>
                    <a:pt x="0" y="551179"/>
                  </a:lnTo>
                  <a:lnTo>
                    <a:pt x="12192000" y="551179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70669" name="CustomShape 4"/>
            <p:cNvSpPr/>
            <p:nvPr/>
          </p:nvSpPr>
          <p:spPr>
            <a:xfrm>
              <a:off x="0" y="802800"/>
              <a:ext cx="12191760" cy="550800"/>
            </a:xfrm>
            <a:custGeom>
              <a:rect l="l" t="t" r="r" b="b"/>
              <a:pathLst>
                <a:path w="12192000" h="551180">
                  <a:moveTo>
                    <a:pt x="0" y="551179"/>
                  </a:moveTo>
                  <a:lnTo>
                    <a:pt x="12192000" y="551179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551179"/>
                  </a:lnTo>
                  <a:close/>
                </a:path>
              </a:pathLst>
            </a:custGeom>
            <a:noFill/>
            <a:ln w="12600">
              <a:solidFill>
                <a:srgbClr val="FFC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70670" name="CustomShape 5"/>
            <p:cNvSpPr/>
            <p:nvPr/>
          </p:nvSpPr>
          <p:spPr>
            <a:xfrm>
              <a:off x="8754120" y="278280"/>
              <a:ext cx="1620000" cy="1620000"/>
            </a:xfrm>
            <a:custGeom>
              <a:rect l="l" t="t" r="r" b="b"/>
              <a:pathLst>
                <a:path w="1620520" h="1620520">
                  <a:moveTo>
                    <a:pt x="810260" y="0"/>
                  </a:moveTo>
                  <a:lnTo>
                    <a:pt x="762645" y="1375"/>
                  </a:lnTo>
                  <a:lnTo>
                    <a:pt x="715756" y="5450"/>
                  </a:lnTo>
                  <a:lnTo>
                    <a:pt x="669668" y="12149"/>
                  </a:lnTo>
                  <a:lnTo>
                    <a:pt x="624457" y="21396"/>
                  </a:lnTo>
                  <a:lnTo>
                    <a:pt x="580200" y="33115"/>
                  </a:lnTo>
                  <a:lnTo>
                    <a:pt x="536971" y="47231"/>
                  </a:lnTo>
                  <a:lnTo>
                    <a:pt x="494847" y="63666"/>
                  </a:lnTo>
                  <a:lnTo>
                    <a:pt x="453904" y="82346"/>
                  </a:lnTo>
                  <a:lnTo>
                    <a:pt x="414218" y="103194"/>
                  </a:lnTo>
                  <a:lnTo>
                    <a:pt x="375865" y="126134"/>
                  </a:lnTo>
                  <a:lnTo>
                    <a:pt x="338920" y="151091"/>
                  </a:lnTo>
                  <a:lnTo>
                    <a:pt x="303461" y="177988"/>
                  </a:lnTo>
                  <a:lnTo>
                    <a:pt x="269562" y="206749"/>
                  </a:lnTo>
                  <a:lnTo>
                    <a:pt x="237299" y="237299"/>
                  </a:lnTo>
                  <a:lnTo>
                    <a:pt x="206749" y="269562"/>
                  </a:lnTo>
                  <a:lnTo>
                    <a:pt x="177988" y="303461"/>
                  </a:lnTo>
                  <a:lnTo>
                    <a:pt x="151091" y="338920"/>
                  </a:lnTo>
                  <a:lnTo>
                    <a:pt x="126134" y="375865"/>
                  </a:lnTo>
                  <a:lnTo>
                    <a:pt x="103194" y="414218"/>
                  </a:lnTo>
                  <a:lnTo>
                    <a:pt x="82346" y="453904"/>
                  </a:lnTo>
                  <a:lnTo>
                    <a:pt x="63666" y="494847"/>
                  </a:lnTo>
                  <a:lnTo>
                    <a:pt x="47231" y="536971"/>
                  </a:lnTo>
                  <a:lnTo>
                    <a:pt x="33115" y="580200"/>
                  </a:lnTo>
                  <a:lnTo>
                    <a:pt x="21396" y="624457"/>
                  </a:lnTo>
                  <a:lnTo>
                    <a:pt x="12149" y="669668"/>
                  </a:lnTo>
                  <a:lnTo>
                    <a:pt x="5450" y="715756"/>
                  </a:lnTo>
                  <a:lnTo>
                    <a:pt x="1375" y="762645"/>
                  </a:lnTo>
                  <a:lnTo>
                    <a:pt x="0" y="810260"/>
                  </a:lnTo>
                  <a:lnTo>
                    <a:pt x="1375" y="857874"/>
                  </a:lnTo>
                  <a:lnTo>
                    <a:pt x="5450" y="904763"/>
                  </a:lnTo>
                  <a:lnTo>
                    <a:pt x="12149" y="950851"/>
                  </a:lnTo>
                  <a:lnTo>
                    <a:pt x="21396" y="996062"/>
                  </a:lnTo>
                  <a:lnTo>
                    <a:pt x="33115" y="1040319"/>
                  </a:lnTo>
                  <a:lnTo>
                    <a:pt x="47231" y="1083548"/>
                  </a:lnTo>
                  <a:lnTo>
                    <a:pt x="63666" y="1125672"/>
                  </a:lnTo>
                  <a:lnTo>
                    <a:pt x="82346" y="1166615"/>
                  </a:lnTo>
                  <a:lnTo>
                    <a:pt x="103194" y="1206301"/>
                  </a:lnTo>
                  <a:lnTo>
                    <a:pt x="126134" y="1244654"/>
                  </a:lnTo>
                  <a:lnTo>
                    <a:pt x="151091" y="1281599"/>
                  </a:lnTo>
                  <a:lnTo>
                    <a:pt x="177988" y="1317058"/>
                  </a:lnTo>
                  <a:lnTo>
                    <a:pt x="206749" y="1350957"/>
                  </a:lnTo>
                  <a:lnTo>
                    <a:pt x="237299" y="1383220"/>
                  </a:lnTo>
                  <a:lnTo>
                    <a:pt x="269562" y="1413770"/>
                  </a:lnTo>
                  <a:lnTo>
                    <a:pt x="303461" y="1442531"/>
                  </a:lnTo>
                  <a:lnTo>
                    <a:pt x="338920" y="1469428"/>
                  </a:lnTo>
                  <a:lnTo>
                    <a:pt x="375865" y="1494385"/>
                  </a:lnTo>
                  <a:lnTo>
                    <a:pt x="414218" y="1517325"/>
                  </a:lnTo>
                  <a:lnTo>
                    <a:pt x="453904" y="1538173"/>
                  </a:lnTo>
                  <a:lnTo>
                    <a:pt x="494847" y="1556853"/>
                  </a:lnTo>
                  <a:lnTo>
                    <a:pt x="536971" y="1573288"/>
                  </a:lnTo>
                  <a:lnTo>
                    <a:pt x="580200" y="1587404"/>
                  </a:lnTo>
                  <a:lnTo>
                    <a:pt x="624457" y="1599123"/>
                  </a:lnTo>
                  <a:lnTo>
                    <a:pt x="669668" y="1608370"/>
                  </a:lnTo>
                  <a:lnTo>
                    <a:pt x="715756" y="1615069"/>
                  </a:lnTo>
                  <a:lnTo>
                    <a:pt x="762645" y="1619144"/>
                  </a:lnTo>
                  <a:lnTo>
                    <a:pt x="810260" y="1620520"/>
                  </a:lnTo>
                  <a:lnTo>
                    <a:pt x="857874" y="1619144"/>
                  </a:lnTo>
                  <a:lnTo>
                    <a:pt x="904763" y="1615069"/>
                  </a:lnTo>
                  <a:lnTo>
                    <a:pt x="950851" y="1608370"/>
                  </a:lnTo>
                  <a:lnTo>
                    <a:pt x="996062" y="1599123"/>
                  </a:lnTo>
                  <a:lnTo>
                    <a:pt x="1040319" y="1587404"/>
                  </a:lnTo>
                  <a:lnTo>
                    <a:pt x="1083548" y="1573288"/>
                  </a:lnTo>
                  <a:lnTo>
                    <a:pt x="1125672" y="1556853"/>
                  </a:lnTo>
                  <a:lnTo>
                    <a:pt x="1166615" y="1538173"/>
                  </a:lnTo>
                  <a:lnTo>
                    <a:pt x="1206301" y="1517325"/>
                  </a:lnTo>
                  <a:lnTo>
                    <a:pt x="1244654" y="1494385"/>
                  </a:lnTo>
                  <a:lnTo>
                    <a:pt x="1281599" y="1469428"/>
                  </a:lnTo>
                  <a:lnTo>
                    <a:pt x="1317058" y="1442531"/>
                  </a:lnTo>
                  <a:lnTo>
                    <a:pt x="1350957" y="1413770"/>
                  </a:lnTo>
                  <a:lnTo>
                    <a:pt x="1383220" y="1383220"/>
                  </a:lnTo>
                  <a:lnTo>
                    <a:pt x="1413770" y="1350957"/>
                  </a:lnTo>
                  <a:lnTo>
                    <a:pt x="1442531" y="1317058"/>
                  </a:lnTo>
                  <a:lnTo>
                    <a:pt x="1469428" y="1281599"/>
                  </a:lnTo>
                  <a:lnTo>
                    <a:pt x="1494385" y="1244654"/>
                  </a:lnTo>
                  <a:lnTo>
                    <a:pt x="1517325" y="1206301"/>
                  </a:lnTo>
                  <a:lnTo>
                    <a:pt x="1538173" y="1166615"/>
                  </a:lnTo>
                  <a:lnTo>
                    <a:pt x="1556853" y="1125672"/>
                  </a:lnTo>
                  <a:lnTo>
                    <a:pt x="1573288" y="1083548"/>
                  </a:lnTo>
                  <a:lnTo>
                    <a:pt x="1587404" y="1040319"/>
                  </a:lnTo>
                  <a:lnTo>
                    <a:pt x="1599123" y="996062"/>
                  </a:lnTo>
                  <a:lnTo>
                    <a:pt x="1608370" y="950851"/>
                  </a:lnTo>
                  <a:lnTo>
                    <a:pt x="1615069" y="904763"/>
                  </a:lnTo>
                  <a:lnTo>
                    <a:pt x="1619144" y="857874"/>
                  </a:lnTo>
                  <a:lnTo>
                    <a:pt x="1620520" y="810260"/>
                  </a:lnTo>
                  <a:lnTo>
                    <a:pt x="1619144" y="762645"/>
                  </a:lnTo>
                  <a:lnTo>
                    <a:pt x="1615069" y="715756"/>
                  </a:lnTo>
                  <a:lnTo>
                    <a:pt x="1608370" y="669668"/>
                  </a:lnTo>
                  <a:lnTo>
                    <a:pt x="1599123" y="624457"/>
                  </a:lnTo>
                  <a:lnTo>
                    <a:pt x="1587404" y="580200"/>
                  </a:lnTo>
                  <a:lnTo>
                    <a:pt x="1573288" y="536971"/>
                  </a:lnTo>
                  <a:lnTo>
                    <a:pt x="1556853" y="494847"/>
                  </a:lnTo>
                  <a:lnTo>
                    <a:pt x="1538173" y="453904"/>
                  </a:lnTo>
                  <a:lnTo>
                    <a:pt x="1517325" y="414218"/>
                  </a:lnTo>
                  <a:lnTo>
                    <a:pt x="1494385" y="375865"/>
                  </a:lnTo>
                  <a:lnTo>
                    <a:pt x="1469428" y="338920"/>
                  </a:lnTo>
                  <a:lnTo>
                    <a:pt x="1442531" y="303461"/>
                  </a:lnTo>
                  <a:lnTo>
                    <a:pt x="1413770" y="269562"/>
                  </a:lnTo>
                  <a:lnTo>
                    <a:pt x="1383220" y="237299"/>
                  </a:lnTo>
                  <a:lnTo>
                    <a:pt x="1350957" y="206749"/>
                  </a:lnTo>
                  <a:lnTo>
                    <a:pt x="1317058" y="177988"/>
                  </a:lnTo>
                  <a:lnTo>
                    <a:pt x="1281599" y="151091"/>
                  </a:lnTo>
                  <a:lnTo>
                    <a:pt x="1244654" y="126134"/>
                  </a:lnTo>
                  <a:lnTo>
                    <a:pt x="1206301" y="103194"/>
                  </a:lnTo>
                  <a:lnTo>
                    <a:pt x="1166615" y="82346"/>
                  </a:lnTo>
                  <a:lnTo>
                    <a:pt x="1125672" y="63666"/>
                  </a:lnTo>
                  <a:lnTo>
                    <a:pt x="1083548" y="47231"/>
                  </a:lnTo>
                  <a:lnTo>
                    <a:pt x="1040319" y="33115"/>
                  </a:lnTo>
                  <a:lnTo>
                    <a:pt x="996062" y="21396"/>
                  </a:lnTo>
                  <a:lnTo>
                    <a:pt x="950851" y="12149"/>
                  </a:lnTo>
                  <a:lnTo>
                    <a:pt x="904763" y="5450"/>
                  </a:lnTo>
                  <a:lnTo>
                    <a:pt x="857874" y="1375"/>
                  </a:lnTo>
                  <a:lnTo>
                    <a:pt x="81026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70671" name="CustomShape 6"/>
            <p:cNvSpPr/>
            <p:nvPr/>
          </p:nvSpPr>
          <p:spPr>
            <a:xfrm>
              <a:off x="8754120" y="278280"/>
              <a:ext cx="1620000" cy="1620000"/>
            </a:xfrm>
            <a:custGeom>
              <a:rect l="l" t="t" r="r" b="b"/>
              <a:pathLst>
                <a:path w="1620520" h="1620520">
                  <a:moveTo>
                    <a:pt x="0" y="810260"/>
                  </a:moveTo>
                  <a:lnTo>
                    <a:pt x="1375" y="762645"/>
                  </a:lnTo>
                  <a:lnTo>
                    <a:pt x="5450" y="715756"/>
                  </a:lnTo>
                  <a:lnTo>
                    <a:pt x="12149" y="669668"/>
                  </a:lnTo>
                  <a:lnTo>
                    <a:pt x="21396" y="624457"/>
                  </a:lnTo>
                  <a:lnTo>
                    <a:pt x="33115" y="580200"/>
                  </a:lnTo>
                  <a:lnTo>
                    <a:pt x="47231" y="536971"/>
                  </a:lnTo>
                  <a:lnTo>
                    <a:pt x="63666" y="494847"/>
                  </a:lnTo>
                  <a:lnTo>
                    <a:pt x="82346" y="453904"/>
                  </a:lnTo>
                  <a:lnTo>
                    <a:pt x="103194" y="414218"/>
                  </a:lnTo>
                  <a:lnTo>
                    <a:pt x="126134" y="375865"/>
                  </a:lnTo>
                  <a:lnTo>
                    <a:pt x="151091" y="338920"/>
                  </a:lnTo>
                  <a:lnTo>
                    <a:pt x="177988" y="303461"/>
                  </a:lnTo>
                  <a:lnTo>
                    <a:pt x="206749" y="269562"/>
                  </a:lnTo>
                  <a:lnTo>
                    <a:pt x="237299" y="237299"/>
                  </a:lnTo>
                  <a:lnTo>
                    <a:pt x="269562" y="206749"/>
                  </a:lnTo>
                  <a:lnTo>
                    <a:pt x="303461" y="177988"/>
                  </a:lnTo>
                  <a:lnTo>
                    <a:pt x="338920" y="151091"/>
                  </a:lnTo>
                  <a:lnTo>
                    <a:pt x="375865" y="126134"/>
                  </a:lnTo>
                  <a:lnTo>
                    <a:pt x="414218" y="103194"/>
                  </a:lnTo>
                  <a:lnTo>
                    <a:pt x="453904" y="82346"/>
                  </a:lnTo>
                  <a:lnTo>
                    <a:pt x="494847" y="63666"/>
                  </a:lnTo>
                  <a:lnTo>
                    <a:pt x="536971" y="47231"/>
                  </a:lnTo>
                  <a:lnTo>
                    <a:pt x="580200" y="33115"/>
                  </a:lnTo>
                  <a:lnTo>
                    <a:pt x="624457" y="21396"/>
                  </a:lnTo>
                  <a:lnTo>
                    <a:pt x="669668" y="12149"/>
                  </a:lnTo>
                  <a:lnTo>
                    <a:pt x="715756" y="5450"/>
                  </a:lnTo>
                  <a:lnTo>
                    <a:pt x="762645" y="1375"/>
                  </a:lnTo>
                  <a:lnTo>
                    <a:pt x="810260" y="0"/>
                  </a:lnTo>
                  <a:lnTo>
                    <a:pt x="857874" y="1375"/>
                  </a:lnTo>
                  <a:lnTo>
                    <a:pt x="904763" y="5450"/>
                  </a:lnTo>
                  <a:lnTo>
                    <a:pt x="950851" y="12149"/>
                  </a:lnTo>
                  <a:lnTo>
                    <a:pt x="996062" y="21396"/>
                  </a:lnTo>
                  <a:lnTo>
                    <a:pt x="1040319" y="33115"/>
                  </a:lnTo>
                  <a:lnTo>
                    <a:pt x="1083548" y="47231"/>
                  </a:lnTo>
                  <a:lnTo>
                    <a:pt x="1125672" y="63666"/>
                  </a:lnTo>
                  <a:lnTo>
                    <a:pt x="1166615" y="82346"/>
                  </a:lnTo>
                  <a:lnTo>
                    <a:pt x="1206301" y="103194"/>
                  </a:lnTo>
                  <a:lnTo>
                    <a:pt x="1244654" y="126134"/>
                  </a:lnTo>
                  <a:lnTo>
                    <a:pt x="1281599" y="151091"/>
                  </a:lnTo>
                  <a:lnTo>
                    <a:pt x="1317058" y="177988"/>
                  </a:lnTo>
                  <a:lnTo>
                    <a:pt x="1350957" y="206749"/>
                  </a:lnTo>
                  <a:lnTo>
                    <a:pt x="1383220" y="237299"/>
                  </a:lnTo>
                  <a:lnTo>
                    <a:pt x="1413770" y="269562"/>
                  </a:lnTo>
                  <a:lnTo>
                    <a:pt x="1442531" y="303461"/>
                  </a:lnTo>
                  <a:lnTo>
                    <a:pt x="1469428" y="338920"/>
                  </a:lnTo>
                  <a:lnTo>
                    <a:pt x="1494385" y="375865"/>
                  </a:lnTo>
                  <a:lnTo>
                    <a:pt x="1517325" y="414218"/>
                  </a:lnTo>
                  <a:lnTo>
                    <a:pt x="1538173" y="453904"/>
                  </a:lnTo>
                  <a:lnTo>
                    <a:pt x="1556853" y="494847"/>
                  </a:lnTo>
                  <a:lnTo>
                    <a:pt x="1573288" y="536971"/>
                  </a:lnTo>
                  <a:lnTo>
                    <a:pt x="1587404" y="580200"/>
                  </a:lnTo>
                  <a:lnTo>
                    <a:pt x="1599123" y="624457"/>
                  </a:lnTo>
                  <a:lnTo>
                    <a:pt x="1608370" y="669668"/>
                  </a:lnTo>
                  <a:lnTo>
                    <a:pt x="1615069" y="715756"/>
                  </a:lnTo>
                  <a:lnTo>
                    <a:pt x="1619144" y="762645"/>
                  </a:lnTo>
                  <a:lnTo>
                    <a:pt x="1620520" y="810260"/>
                  </a:lnTo>
                  <a:lnTo>
                    <a:pt x="1619144" y="857874"/>
                  </a:lnTo>
                  <a:lnTo>
                    <a:pt x="1615069" y="904763"/>
                  </a:lnTo>
                  <a:lnTo>
                    <a:pt x="1608370" y="950851"/>
                  </a:lnTo>
                  <a:lnTo>
                    <a:pt x="1599123" y="996062"/>
                  </a:lnTo>
                  <a:lnTo>
                    <a:pt x="1587404" y="1040319"/>
                  </a:lnTo>
                  <a:lnTo>
                    <a:pt x="1573288" y="1083548"/>
                  </a:lnTo>
                  <a:lnTo>
                    <a:pt x="1556853" y="1125672"/>
                  </a:lnTo>
                  <a:lnTo>
                    <a:pt x="1538173" y="1166615"/>
                  </a:lnTo>
                  <a:lnTo>
                    <a:pt x="1517325" y="1206301"/>
                  </a:lnTo>
                  <a:lnTo>
                    <a:pt x="1494385" y="1244654"/>
                  </a:lnTo>
                  <a:lnTo>
                    <a:pt x="1469428" y="1281599"/>
                  </a:lnTo>
                  <a:lnTo>
                    <a:pt x="1442531" y="1317058"/>
                  </a:lnTo>
                  <a:lnTo>
                    <a:pt x="1413770" y="1350957"/>
                  </a:lnTo>
                  <a:lnTo>
                    <a:pt x="1383220" y="1383220"/>
                  </a:lnTo>
                  <a:lnTo>
                    <a:pt x="1350957" y="1413770"/>
                  </a:lnTo>
                  <a:lnTo>
                    <a:pt x="1317058" y="1442531"/>
                  </a:lnTo>
                  <a:lnTo>
                    <a:pt x="1281599" y="1469428"/>
                  </a:lnTo>
                  <a:lnTo>
                    <a:pt x="1244654" y="1494385"/>
                  </a:lnTo>
                  <a:lnTo>
                    <a:pt x="1206301" y="1517325"/>
                  </a:lnTo>
                  <a:lnTo>
                    <a:pt x="1166615" y="1538173"/>
                  </a:lnTo>
                  <a:lnTo>
                    <a:pt x="1125672" y="1556853"/>
                  </a:lnTo>
                  <a:lnTo>
                    <a:pt x="1083548" y="1573288"/>
                  </a:lnTo>
                  <a:lnTo>
                    <a:pt x="1040319" y="1587404"/>
                  </a:lnTo>
                  <a:lnTo>
                    <a:pt x="996062" y="1599123"/>
                  </a:lnTo>
                  <a:lnTo>
                    <a:pt x="950851" y="1608370"/>
                  </a:lnTo>
                  <a:lnTo>
                    <a:pt x="904763" y="1615069"/>
                  </a:lnTo>
                  <a:lnTo>
                    <a:pt x="857874" y="1619144"/>
                  </a:lnTo>
                  <a:lnTo>
                    <a:pt x="810260" y="1620520"/>
                  </a:lnTo>
                  <a:lnTo>
                    <a:pt x="762645" y="1619144"/>
                  </a:lnTo>
                  <a:lnTo>
                    <a:pt x="715756" y="1615069"/>
                  </a:lnTo>
                  <a:lnTo>
                    <a:pt x="669668" y="1608370"/>
                  </a:lnTo>
                  <a:lnTo>
                    <a:pt x="624457" y="1599123"/>
                  </a:lnTo>
                  <a:lnTo>
                    <a:pt x="580200" y="1587404"/>
                  </a:lnTo>
                  <a:lnTo>
                    <a:pt x="536971" y="1573288"/>
                  </a:lnTo>
                  <a:lnTo>
                    <a:pt x="494847" y="1556853"/>
                  </a:lnTo>
                  <a:lnTo>
                    <a:pt x="453904" y="1538173"/>
                  </a:lnTo>
                  <a:lnTo>
                    <a:pt x="414218" y="1517325"/>
                  </a:lnTo>
                  <a:lnTo>
                    <a:pt x="375865" y="1494385"/>
                  </a:lnTo>
                  <a:lnTo>
                    <a:pt x="338920" y="1469428"/>
                  </a:lnTo>
                  <a:lnTo>
                    <a:pt x="303461" y="1442531"/>
                  </a:lnTo>
                  <a:lnTo>
                    <a:pt x="269562" y="1413770"/>
                  </a:lnTo>
                  <a:lnTo>
                    <a:pt x="237299" y="1383220"/>
                  </a:lnTo>
                  <a:lnTo>
                    <a:pt x="206749" y="1350957"/>
                  </a:lnTo>
                  <a:lnTo>
                    <a:pt x="177988" y="1317058"/>
                  </a:lnTo>
                  <a:lnTo>
                    <a:pt x="151091" y="1281599"/>
                  </a:lnTo>
                  <a:lnTo>
                    <a:pt x="126134" y="1244654"/>
                  </a:lnTo>
                  <a:lnTo>
                    <a:pt x="103194" y="1206301"/>
                  </a:lnTo>
                  <a:lnTo>
                    <a:pt x="82346" y="1166615"/>
                  </a:lnTo>
                  <a:lnTo>
                    <a:pt x="63666" y="1125672"/>
                  </a:lnTo>
                  <a:lnTo>
                    <a:pt x="47231" y="1083548"/>
                  </a:lnTo>
                  <a:lnTo>
                    <a:pt x="33115" y="1040319"/>
                  </a:lnTo>
                  <a:lnTo>
                    <a:pt x="21396" y="996062"/>
                  </a:lnTo>
                  <a:lnTo>
                    <a:pt x="12149" y="950851"/>
                  </a:lnTo>
                  <a:lnTo>
                    <a:pt x="5450" y="904763"/>
                  </a:lnTo>
                  <a:lnTo>
                    <a:pt x="1375" y="857874"/>
                  </a:lnTo>
                  <a:lnTo>
                    <a:pt x="0" y="810260"/>
                  </a:lnTo>
                  <a:close/>
                </a:path>
              </a:pathLst>
            </a:custGeom>
            <a:noFill/>
            <a:ln w="76320">
              <a:solidFill>
                <a:srgbClr val="FFC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70662" name="TextShape 7"/>
          <p:cNvSpPr txBox="1"/>
          <p:nvPr/>
        </p:nvSpPr>
        <p:spPr>
          <a:xfrm>
            <a:off x="1357920" y="894240"/>
            <a:ext cx="6069600" cy="1157760"/>
          </a:xfrm>
          <a:prstGeom prst="rect">
            <a:avLst/>
          </a:prstGeom>
          <a:noFill/>
          <a:ln>
            <a:noFill/>
          </a:ln>
        </p:spPr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2200" b="1">
                <a:solidFill>
                  <a:srgbClr val="000000"/>
                </a:solidFill>
                <a:latin typeface="Calibri" pitchFamily="34" charset="0"/>
              </a:rPr>
              <a:t>ЕМ СПТ обновленная версия с 2024-25 уч.год</a:t>
            </a:r>
            <a:endParaRPr sz="2200">
              <a:latin typeface="Calibri" panose="020f0502020204030204" pitchFamily="34" charset="0"/>
            </a:endParaRPr>
          </a:p>
        </p:txBody>
      </p:sp>
      <p:grpSp>
        <p:nvGrpSpPr>
          <p:cNvPr id="70663" name="Group 8"/>
          <p:cNvGrpSpPr/>
          <p:nvPr/>
        </p:nvGrpSpPr>
        <p:grpSpPr>
          <a:xfrm>
            <a:off x="5926138" y="84138"/>
            <a:ext cx="4359275" cy="1741487"/>
            <a:chOff x="5925960" y="83880"/>
            <a:chExt cx="4359600" cy="1740960"/>
          </a:xfrm>
        </p:grpSpPr>
        <p:pic>
          <p:nvPicPr>
            <p:cNvPr id="70666" name="object 12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9015840" y="555120"/>
              <a:ext cx="1269720" cy="12697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70667" name="object 13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5925960" y="83880"/>
              <a:ext cx="866880" cy="6130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pic>
        <p:nvPicPr>
          <p:cNvPr id="70664" name="object 14"/>
          <p:cNvPicPr/>
          <p:nvPr/>
        </p:nvPicPr>
        <p:blipFill>
          <a:blip r:embed="rId6"/>
          <a:stretch>
            <a:fillRect/>
          </a:stretch>
        </p:blipFill>
        <p:spPr>
          <a:xfrm>
            <a:off x="9463088" y="2422525"/>
            <a:ext cx="2400300" cy="3803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0665" name="CustomShape 9"/>
          <p:cNvSpPr/>
          <p:nvPr/>
        </p:nvSpPr>
        <p:spPr>
          <a:xfrm>
            <a:off x="165960" y="1601640"/>
            <a:ext cx="8669880" cy="4950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355680">
              <a:spcBef>
                <a:spcPts val="100"/>
              </a:spcBef>
            </a:pPr>
            <a:r>
              <a:rPr>
                <a:latin typeface="Franklin Gothic Medium" pitchFamily="34" charset="0"/>
              </a:rPr>
              <a:t>Рисковое поведение - поведение, несущее добровольное допущение риска для  здоровья или жизни субъекта, содержащее определенные выгоды и цели и  неочевидный баланс положительных и отрицательных исходов, субъективно  воспринимаемый как значимый, при этом субъективное значение положительных и  отрицательных исходов такого поведения для подростка существенно больше, чем для  взрослого.</a:t>
            </a:r>
          </a:p>
          <a:p>
            <a:pPr marL="368280" marR="0" lvl="0" indent="355680"/>
            <a:r>
              <a:rPr>
                <a:latin typeface="Franklin Gothic Medium" pitchFamily="34" charset="0"/>
              </a:rPr>
              <a:t>К формам рискового поведения обучающихся сегодня относятся:</a:t>
            </a:r>
          </a:p>
          <a:p>
            <a:pPr marL="12600" marR="0" lvl="0" indent="355680">
              <a:buClr>
                <a:srgbClr val="000000"/>
              </a:buClr>
              <a:buFont typeface="StarSymbol"/>
              <a:buAutoNum type="arabicPeriod"/>
            </a:pPr>
            <a:r>
              <a:rPr>
                <a:latin typeface="Franklin Gothic Medium" pitchFamily="34" charset="0"/>
              </a:rPr>
              <a:t>Формы аддиктивного поведения - наркомания, алкоголизм, интернет и  компьютеромания, адреналиномания.</a:t>
            </a:r>
          </a:p>
          <a:p>
            <a:pPr marL="615960" marR="0" lvl="0" indent="-248040">
              <a:lnSpc>
                <a:spcPts val="2162"/>
              </a:lnSpc>
              <a:buClr>
                <a:srgbClr val="000000"/>
              </a:buClr>
              <a:buFont typeface="StarSymbol"/>
              <a:buAutoNum type="arabicPeriod"/>
            </a:pPr>
            <a:r>
              <a:rPr>
                <a:latin typeface="Franklin Gothic Medium" pitchFamily="34" charset="0"/>
              </a:rPr>
              <a:t>Формы деструктивного и аутодеструктивного поведения,</a:t>
            </a:r>
          </a:p>
          <a:p>
            <a:pPr marL="368280" marR="0" lvl="0" indent="0"/>
            <a:r>
              <a:rPr>
                <a:latin typeface="Franklin Gothic Medium" pitchFamily="34" charset="0"/>
              </a:rPr>
              <a:t>не связанных с аддикциями - суицид, буллинг, расстройства пищевого поведения.</a:t>
            </a:r>
          </a:p>
          <a:p>
            <a:pPr marL="12600" marR="0" lvl="0" indent="355680">
              <a:buClr>
                <a:srgbClr val="000000"/>
              </a:buClr>
              <a:buFont typeface="StarSymbol"/>
              <a:buAutoNum type="arabicPeriod" startAt="3"/>
            </a:pPr>
            <a:r>
              <a:rPr>
                <a:latin typeface="Franklin Gothic Medium" pitchFamily="34" charset="0"/>
              </a:rPr>
              <a:t>Поведение, связанное с деструктивным характером социальных групп и  объединений - интернет-среда и социальные сети, вовлечение в организации  экстремистского содержания, в частности А.У.Е., «Колумбайн», автономный скулшутинг,  вовлечение в деструктивные культы.</a:t>
            </a:r>
          </a:p>
          <a:p>
            <a:pPr marL="368280" marR="0" lvl="0" indent="0"/>
            <a:r>
              <a:rPr>
                <a:latin typeface="Franklin Gothic Medium" pitchFamily="34" charset="0"/>
              </a:rPr>
              <a:t>Расширение концептуальных основ ЕМ СПТ позволяет  диагностировать риски и прямые опасности указанных феноменов.</a:t>
            </a:r>
          </a:p>
        </p:txBody>
      </p:sp>
    </p:spTree>
  </p:cSld>
  <p:clrMapOvr>
    <a:masterClrMapping/>
  </p:clrMapOvr>
  <p:transition spd="slow"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82" name="CustomShape 1"/>
          <p:cNvSpPr/>
          <p:nvPr/>
        </p:nvSpPr>
        <p:spPr>
          <a:xfrm>
            <a:off x="1858963" y="2767013"/>
            <a:ext cx="5432425" cy="650875"/>
          </a:xfrm>
          <a:custGeom>
            <a:rect l="l" t="t" r="r" b="b"/>
            <a:pathLst>
              <a:path w="5433059" h="651510">
                <a:moveTo>
                  <a:pt x="5348351" y="0"/>
                </a:moveTo>
                <a:lnTo>
                  <a:pt x="84708" y="0"/>
                </a:lnTo>
                <a:lnTo>
                  <a:pt x="51702" y="5125"/>
                </a:lnTo>
                <a:lnTo>
                  <a:pt x="24780" y="19097"/>
                </a:lnTo>
                <a:lnTo>
                  <a:pt x="6645" y="39808"/>
                </a:lnTo>
                <a:lnTo>
                  <a:pt x="0" y="65150"/>
                </a:lnTo>
                <a:lnTo>
                  <a:pt x="0" y="586359"/>
                </a:lnTo>
                <a:lnTo>
                  <a:pt x="6645" y="611701"/>
                </a:lnTo>
                <a:lnTo>
                  <a:pt x="24780" y="632412"/>
                </a:lnTo>
                <a:lnTo>
                  <a:pt x="51702" y="646384"/>
                </a:lnTo>
                <a:lnTo>
                  <a:pt x="84708" y="651510"/>
                </a:lnTo>
                <a:lnTo>
                  <a:pt x="5348351" y="651510"/>
                </a:lnTo>
                <a:lnTo>
                  <a:pt x="5381357" y="646384"/>
                </a:lnTo>
                <a:lnTo>
                  <a:pt x="5408279" y="632412"/>
                </a:lnTo>
                <a:lnTo>
                  <a:pt x="5426414" y="611701"/>
                </a:lnTo>
                <a:lnTo>
                  <a:pt x="5433060" y="586359"/>
                </a:lnTo>
                <a:lnTo>
                  <a:pt x="5433060" y="65150"/>
                </a:lnTo>
                <a:lnTo>
                  <a:pt x="5426414" y="39808"/>
                </a:lnTo>
                <a:lnTo>
                  <a:pt x="5408279" y="19097"/>
                </a:lnTo>
                <a:lnTo>
                  <a:pt x="5381357" y="5125"/>
                </a:lnTo>
                <a:lnTo>
                  <a:pt x="5348351" y="0"/>
                </a:lnTo>
                <a:close/>
              </a:path>
            </a:pathLst>
          </a:custGeom>
          <a:solidFill>
            <a:srgbClr val="EC7C30">
              <a:alpha val="91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/>
        </p:txBody>
      </p:sp>
      <p:sp>
        <p:nvSpPr>
          <p:cNvPr id="71683" name="CustomShape 2"/>
          <p:cNvSpPr/>
          <p:nvPr/>
        </p:nvSpPr>
        <p:spPr>
          <a:xfrm>
            <a:off x="2265363" y="3508375"/>
            <a:ext cx="5432425" cy="652463"/>
          </a:xfrm>
          <a:custGeom>
            <a:rect l="l" t="t" r="r" b="b"/>
            <a:pathLst>
              <a:path w="5431790" h="651510">
                <a:moveTo>
                  <a:pt x="5347081" y="0"/>
                </a:moveTo>
                <a:lnTo>
                  <a:pt x="84708" y="0"/>
                </a:lnTo>
                <a:lnTo>
                  <a:pt x="51702" y="5125"/>
                </a:lnTo>
                <a:lnTo>
                  <a:pt x="24780" y="19097"/>
                </a:lnTo>
                <a:lnTo>
                  <a:pt x="6645" y="39808"/>
                </a:lnTo>
                <a:lnTo>
                  <a:pt x="0" y="65150"/>
                </a:lnTo>
                <a:lnTo>
                  <a:pt x="0" y="586358"/>
                </a:lnTo>
                <a:lnTo>
                  <a:pt x="6645" y="611701"/>
                </a:lnTo>
                <a:lnTo>
                  <a:pt x="24780" y="632412"/>
                </a:lnTo>
                <a:lnTo>
                  <a:pt x="51702" y="646384"/>
                </a:lnTo>
                <a:lnTo>
                  <a:pt x="84708" y="651509"/>
                </a:lnTo>
                <a:lnTo>
                  <a:pt x="5347081" y="651509"/>
                </a:lnTo>
                <a:lnTo>
                  <a:pt x="5380087" y="646384"/>
                </a:lnTo>
                <a:lnTo>
                  <a:pt x="5407009" y="632412"/>
                </a:lnTo>
                <a:lnTo>
                  <a:pt x="5425144" y="611701"/>
                </a:lnTo>
                <a:lnTo>
                  <a:pt x="5431790" y="586358"/>
                </a:lnTo>
                <a:lnTo>
                  <a:pt x="5431790" y="65150"/>
                </a:lnTo>
                <a:lnTo>
                  <a:pt x="5425144" y="39808"/>
                </a:lnTo>
                <a:lnTo>
                  <a:pt x="5407009" y="19097"/>
                </a:lnTo>
                <a:lnTo>
                  <a:pt x="5380087" y="5125"/>
                </a:lnTo>
                <a:lnTo>
                  <a:pt x="5347081" y="0"/>
                </a:lnTo>
                <a:close/>
              </a:path>
            </a:pathLst>
          </a:custGeom>
          <a:solidFill>
            <a:srgbClr val="EC7C30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/>
        </p:txBody>
      </p:sp>
      <p:sp>
        <p:nvSpPr>
          <p:cNvPr id="71684" name="CustomShape 3"/>
          <p:cNvSpPr/>
          <p:nvPr/>
        </p:nvSpPr>
        <p:spPr>
          <a:xfrm>
            <a:off x="2670175" y="4249738"/>
            <a:ext cx="5434013" cy="650875"/>
          </a:xfrm>
          <a:custGeom>
            <a:rect l="l" t="t" r="r" b="b"/>
            <a:pathLst>
              <a:path w="5433059" h="650239">
                <a:moveTo>
                  <a:pt x="5348350" y="0"/>
                </a:moveTo>
                <a:lnTo>
                  <a:pt x="84708" y="0"/>
                </a:lnTo>
                <a:lnTo>
                  <a:pt x="51702" y="5105"/>
                </a:lnTo>
                <a:lnTo>
                  <a:pt x="24780" y="19034"/>
                </a:lnTo>
                <a:lnTo>
                  <a:pt x="6645" y="39701"/>
                </a:lnTo>
                <a:lnTo>
                  <a:pt x="0" y="65024"/>
                </a:lnTo>
                <a:lnTo>
                  <a:pt x="0" y="585216"/>
                </a:lnTo>
                <a:lnTo>
                  <a:pt x="6645" y="610538"/>
                </a:lnTo>
                <a:lnTo>
                  <a:pt x="24780" y="631205"/>
                </a:lnTo>
                <a:lnTo>
                  <a:pt x="51702" y="645134"/>
                </a:lnTo>
                <a:lnTo>
                  <a:pt x="84708" y="650240"/>
                </a:lnTo>
                <a:lnTo>
                  <a:pt x="5348350" y="650240"/>
                </a:lnTo>
                <a:lnTo>
                  <a:pt x="5381357" y="645134"/>
                </a:lnTo>
                <a:lnTo>
                  <a:pt x="5408279" y="631205"/>
                </a:lnTo>
                <a:lnTo>
                  <a:pt x="5426414" y="610538"/>
                </a:lnTo>
                <a:lnTo>
                  <a:pt x="5433060" y="585216"/>
                </a:lnTo>
                <a:lnTo>
                  <a:pt x="5433060" y="65024"/>
                </a:lnTo>
                <a:lnTo>
                  <a:pt x="5426414" y="39701"/>
                </a:lnTo>
                <a:lnTo>
                  <a:pt x="5408279" y="19034"/>
                </a:lnTo>
                <a:lnTo>
                  <a:pt x="5381357" y="5105"/>
                </a:lnTo>
                <a:lnTo>
                  <a:pt x="5348350" y="0"/>
                </a:lnTo>
                <a:close/>
              </a:path>
            </a:pathLst>
          </a:custGeom>
          <a:solidFill>
            <a:srgbClr val="EC7C30">
              <a:alpha val="71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/>
        </p:txBody>
      </p:sp>
      <p:sp>
        <p:nvSpPr>
          <p:cNvPr id="71685" name="CustomShape 4"/>
          <p:cNvSpPr/>
          <p:nvPr/>
        </p:nvSpPr>
        <p:spPr>
          <a:xfrm>
            <a:off x="3076575" y="4992688"/>
            <a:ext cx="5432425" cy="649287"/>
          </a:xfrm>
          <a:custGeom>
            <a:rect l="l" t="t" r="r" b="b"/>
            <a:pathLst>
              <a:path w="5431790" h="650239">
                <a:moveTo>
                  <a:pt x="5347081" y="0"/>
                </a:moveTo>
                <a:lnTo>
                  <a:pt x="84708" y="0"/>
                </a:lnTo>
                <a:lnTo>
                  <a:pt x="51702" y="5105"/>
                </a:lnTo>
                <a:lnTo>
                  <a:pt x="24780" y="19034"/>
                </a:lnTo>
                <a:lnTo>
                  <a:pt x="6645" y="39701"/>
                </a:lnTo>
                <a:lnTo>
                  <a:pt x="0" y="65023"/>
                </a:lnTo>
                <a:lnTo>
                  <a:pt x="0" y="585215"/>
                </a:lnTo>
                <a:lnTo>
                  <a:pt x="6645" y="610527"/>
                </a:lnTo>
                <a:lnTo>
                  <a:pt x="24780" y="631196"/>
                </a:lnTo>
                <a:lnTo>
                  <a:pt x="51702" y="645130"/>
                </a:lnTo>
                <a:lnTo>
                  <a:pt x="84708" y="650239"/>
                </a:lnTo>
                <a:lnTo>
                  <a:pt x="5347081" y="650239"/>
                </a:lnTo>
                <a:lnTo>
                  <a:pt x="5380087" y="645130"/>
                </a:lnTo>
                <a:lnTo>
                  <a:pt x="5407009" y="631196"/>
                </a:lnTo>
                <a:lnTo>
                  <a:pt x="5425144" y="610527"/>
                </a:lnTo>
                <a:lnTo>
                  <a:pt x="5431790" y="585215"/>
                </a:lnTo>
                <a:lnTo>
                  <a:pt x="5431790" y="65023"/>
                </a:lnTo>
                <a:lnTo>
                  <a:pt x="5425144" y="39701"/>
                </a:lnTo>
                <a:lnTo>
                  <a:pt x="5407009" y="19034"/>
                </a:lnTo>
                <a:lnTo>
                  <a:pt x="5380087" y="5105"/>
                </a:lnTo>
                <a:lnTo>
                  <a:pt x="5347081" y="0"/>
                </a:lnTo>
                <a:close/>
              </a:path>
            </a:pathLst>
          </a:custGeom>
          <a:solidFill>
            <a:srgbClr val="EC7C30">
              <a:alpha val="6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/>
        </p:txBody>
      </p:sp>
      <p:sp>
        <p:nvSpPr>
          <p:cNvPr id="71686" name="CustomShape 5"/>
          <p:cNvSpPr/>
          <p:nvPr/>
        </p:nvSpPr>
        <p:spPr>
          <a:xfrm>
            <a:off x="3482975" y="5732463"/>
            <a:ext cx="5430838" cy="650875"/>
          </a:xfrm>
          <a:custGeom>
            <a:rect l="l" t="t" r="r" b="b"/>
            <a:pathLst>
              <a:path w="5431790" h="651510">
                <a:moveTo>
                  <a:pt x="5347081" y="0"/>
                </a:moveTo>
                <a:lnTo>
                  <a:pt x="84709" y="0"/>
                </a:lnTo>
                <a:lnTo>
                  <a:pt x="51702" y="5120"/>
                </a:lnTo>
                <a:lnTo>
                  <a:pt x="24780" y="19083"/>
                </a:lnTo>
                <a:lnTo>
                  <a:pt x="6645" y="39792"/>
                </a:lnTo>
                <a:lnTo>
                  <a:pt x="0" y="65151"/>
                </a:lnTo>
                <a:lnTo>
                  <a:pt x="0" y="586359"/>
                </a:lnTo>
                <a:lnTo>
                  <a:pt x="6645" y="611717"/>
                </a:lnTo>
                <a:lnTo>
                  <a:pt x="24780" y="632426"/>
                </a:lnTo>
                <a:lnTo>
                  <a:pt x="51702" y="646389"/>
                </a:lnTo>
                <a:lnTo>
                  <a:pt x="84709" y="651510"/>
                </a:lnTo>
                <a:lnTo>
                  <a:pt x="5347081" y="651510"/>
                </a:lnTo>
                <a:lnTo>
                  <a:pt x="5380087" y="646389"/>
                </a:lnTo>
                <a:lnTo>
                  <a:pt x="5407009" y="632426"/>
                </a:lnTo>
                <a:lnTo>
                  <a:pt x="5425144" y="611717"/>
                </a:lnTo>
                <a:lnTo>
                  <a:pt x="5431790" y="586359"/>
                </a:lnTo>
                <a:lnTo>
                  <a:pt x="5431790" y="65151"/>
                </a:lnTo>
                <a:lnTo>
                  <a:pt x="5425144" y="39792"/>
                </a:lnTo>
                <a:lnTo>
                  <a:pt x="5407009" y="19083"/>
                </a:lnTo>
                <a:lnTo>
                  <a:pt x="5380087" y="5120"/>
                </a:lnTo>
                <a:lnTo>
                  <a:pt x="5347081" y="0"/>
                </a:lnTo>
                <a:close/>
              </a:path>
            </a:pathLst>
          </a:custGeom>
          <a:solidFill>
            <a:srgbClr val="EC7C30">
              <a:alpha val="51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/>
        </p:txBody>
      </p:sp>
      <p:grpSp>
        <p:nvGrpSpPr>
          <p:cNvPr id="71687" name="Group 6"/>
          <p:cNvGrpSpPr/>
          <p:nvPr/>
        </p:nvGrpSpPr>
        <p:grpSpPr>
          <a:xfrm>
            <a:off x="6742113" y="3243263"/>
            <a:ext cx="549275" cy="422275"/>
            <a:chOff x="6742440" y="3243600"/>
            <a:chExt cx="549720" cy="422640"/>
          </a:xfrm>
        </p:grpSpPr>
        <p:sp>
          <p:nvSpPr>
            <p:cNvPr id="71713" name="CustomShape 7"/>
            <p:cNvSpPr/>
            <p:nvPr/>
          </p:nvSpPr>
          <p:spPr>
            <a:xfrm>
              <a:off x="6742440" y="3243600"/>
              <a:ext cx="549720" cy="422640"/>
            </a:xfrm>
            <a:custGeom>
              <a:rect l="l" t="t" r="r" b="b"/>
              <a:pathLst>
                <a:path w="549909" h="422909">
                  <a:moveTo>
                    <a:pt x="426212" y="0"/>
                  </a:moveTo>
                  <a:lnTo>
                    <a:pt x="123698" y="0"/>
                  </a:lnTo>
                  <a:lnTo>
                    <a:pt x="123698" y="232537"/>
                  </a:lnTo>
                  <a:lnTo>
                    <a:pt x="0" y="232537"/>
                  </a:lnTo>
                  <a:lnTo>
                    <a:pt x="274954" y="422910"/>
                  </a:lnTo>
                  <a:lnTo>
                    <a:pt x="549910" y="232537"/>
                  </a:lnTo>
                  <a:lnTo>
                    <a:pt x="426212" y="232537"/>
                  </a:lnTo>
                  <a:lnTo>
                    <a:pt x="426212" y="0"/>
                  </a:lnTo>
                  <a:close/>
                </a:path>
              </a:pathLst>
            </a:custGeom>
            <a:solidFill>
              <a:srgbClr val="F8D6CD">
                <a:alpha val="91000"/>
              </a:srgb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71714" name="CustomShape 8"/>
            <p:cNvSpPr/>
            <p:nvPr/>
          </p:nvSpPr>
          <p:spPr>
            <a:xfrm>
              <a:off x="6742440" y="3243600"/>
              <a:ext cx="549720" cy="422640"/>
            </a:xfrm>
            <a:custGeom>
              <a:rect l="l" t="t" r="r" b="b"/>
              <a:pathLst>
                <a:path w="549909" h="422909">
                  <a:moveTo>
                    <a:pt x="0" y="232537"/>
                  </a:moveTo>
                  <a:lnTo>
                    <a:pt x="123698" y="232537"/>
                  </a:lnTo>
                  <a:lnTo>
                    <a:pt x="123698" y="0"/>
                  </a:lnTo>
                  <a:lnTo>
                    <a:pt x="426212" y="0"/>
                  </a:lnTo>
                  <a:lnTo>
                    <a:pt x="426212" y="232537"/>
                  </a:lnTo>
                  <a:lnTo>
                    <a:pt x="549910" y="232537"/>
                  </a:lnTo>
                  <a:lnTo>
                    <a:pt x="274954" y="422910"/>
                  </a:lnTo>
                  <a:lnTo>
                    <a:pt x="0" y="232537"/>
                  </a:lnTo>
                  <a:close/>
                </a:path>
              </a:pathLst>
            </a:custGeom>
            <a:noFill/>
            <a:ln w="12600">
              <a:solidFill>
                <a:srgbClr val="F8D6CD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grpSp>
        <p:nvGrpSpPr>
          <p:cNvPr id="71688" name="Group 9"/>
          <p:cNvGrpSpPr/>
          <p:nvPr/>
        </p:nvGrpSpPr>
        <p:grpSpPr>
          <a:xfrm>
            <a:off x="7146925" y="3984625"/>
            <a:ext cx="550863" cy="423863"/>
            <a:chOff x="7147440" y="3985200"/>
            <a:chExt cx="549720" cy="422640"/>
          </a:xfrm>
        </p:grpSpPr>
        <p:sp>
          <p:nvSpPr>
            <p:cNvPr id="71711" name="CustomShape 10"/>
            <p:cNvSpPr/>
            <p:nvPr/>
          </p:nvSpPr>
          <p:spPr>
            <a:xfrm>
              <a:off x="7147440" y="3985200"/>
              <a:ext cx="549720" cy="422640"/>
            </a:xfrm>
            <a:custGeom>
              <a:rect l="l" t="t" r="r" b="b"/>
              <a:pathLst>
                <a:path w="549909" h="422909">
                  <a:moveTo>
                    <a:pt x="426212" y="0"/>
                  </a:moveTo>
                  <a:lnTo>
                    <a:pt x="123698" y="0"/>
                  </a:lnTo>
                  <a:lnTo>
                    <a:pt x="123698" y="232537"/>
                  </a:lnTo>
                  <a:lnTo>
                    <a:pt x="0" y="232537"/>
                  </a:lnTo>
                  <a:lnTo>
                    <a:pt x="274955" y="422909"/>
                  </a:lnTo>
                  <a:lnTo>
                    <a:pt x="549910" y="232537"/>
                  </a:lnTo>
                  <a:lnTo>
                    <a:pt x="426212" y="232537"/>
                  </a:lnTo>
                  <a:lnTo>
                    <a:pt x="426212" y="0"/>
                  </a:lnTo>
                  <a:close/>
                </a:path>
              </a:pathLst>
            </a:custGeom>
            <a:solidFill>
              <a:srgbClr val="F8D6CD">
                <a:alpha val="77000"/>
              </a:srgb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71712" name="CustomShape 11"/>
            <p:cNvSpPr/>
            <p:nvPr/>
          </p:nvSpPr>
          <p:spPr>
            <a:xfrm>
              <a:off x="7147440" y="3985200"/>
              <a:ext cx="549720" cy="422640"/>
            </a:xfrm>
            <a:custGeom>
              <a:rect l="l" t="t" r="r" b="b"/>
              <a:pathLst>
                <a:path w="549909" h="422909">
                  <a:moveTo>
                    <a:pt x="0" y="232537"/>
                  </a:moveTo>
                  <a:lnTo>
                    <a:pt x="123698" y="232537"/>
                  </a:lnTo>
                  <a:lnTo>
                    <a:pt x="123698" y="0"/>
                  </a:lnTo>
                  <a:lnTo>
                    <a:pt x="426212" y="0"/>
                  </a:lnTo>
                  <a:lnTo>
                    <a:pt x="426212" y="232537"/>
                  </a:lnTo>
                  <a:lnTo>
                    <a:pt x="549910" y="232537"/>
                  </a:lnTo>
                  <a:lnTo>
                    <a:pt x="274955" y="422909"/>
                  </a:lnTo>
                  <a:lnTo>
                    <a:pt x="0" y="232537"/>
                  </a:lnTo>
                  <a:close/>
                </a:path>
              </a:pathLst>
            </a:custGeom>
            <a:noFill/>
            <a:ln w="12600">
              <a:solidFill>
                <a:srgbClr val="F8D6CD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grpSp>
        <p:nvGrpSpPr>
          <p:cNvPr id="71689" name="Group 12"/>
          <p:cNvGrpSpPr/>
          <p:nvPr/>
        </p:nvGrpSpPr>
        <p:grpSpPr>
          <a:xfrm>
            <a:off x="7553325" y="4714875"/>
            <a:ext cx="550863" cy="423863"/>
            <a:chOff x="7552800" y="4715640"/>
            <a:chExt cx="550800" cy="422640"/>
          </a:xfrm>
        </p:grpSpPr>
        <p:sp>
          <p:nvSpPr>
            <p:cNvPr id="71709" name="CustomShape 13"/>
            <p:cNvSpPr/>
            <p:nvPr/>
          </p:nvSpPr>
          <p:spPr>
            <a:xfrm>
              <a:off x="7552800" y="4715640"/>
              <a:ext cx="550800" cy="422640"/>
            </a:xfrm>
            <a:custGeom>
              <a:rect l="l" t="t" r="r" b="b"/>
              <a:pathLst>
                <a:path w="551179" h="422909">
                  <a:moveTo>
                    <a:pt x="427100" y="0"/>
                  </a:moveTo>
                  <a:lnTo>
                    <a:pt x="123951" y="0"/>
                  </a:lnTo>
                  <a:lnTo>
                    <a:pt x="123951" y="232537"/>
                  </a:lnTo>
                  <a:lnTo>
                    <a:pt x="0" y="232537"/>
                  </a:lnTo>
                  <a:lnTo>
                    <a:pt x="275589" y="422909"/>
                  </a:lnTo>
                  <a:lnTo>
                    <a:pt x="551179" y="232537"/>
                  </a:lnTo>
                  <a:lnTo>
                    <a:pt x="427100" y="232537"/>
                  </a:lnTo>
                  <a:lnTo>
                    <a:pt x="427100" y="0"/>
                  </a:lnTo>
                  <a:close/>
                </a:path>
              </a:pathLst>
            </a:custGeom>
            <a:solidFill>
              <a:srgbClr val="F8D6CD">
                <a:alpha val="64000"/>
              </a:srgb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71710" name="CustomShape 14"/>
            <p:cNvSpPr/>
            <p:nvPr/>
          </p:nvSpPr>
          <p:spPr>
            <a:xfrm>
              <a:off x="7552800" y="4715640"/>
              <a:ext cx="550800" cy="422640"/>
            </a:xfrm>
            <a:custGeom>
              <a:rect l="l" t="t" r="r" b="b"/>
              <a:pathLst>
                <a:path w="551179" h="422909">
                  <a:moveTo>
                    <a:pt x="0" y="232537"/>
                  </a:moveTo>
                  <a:lnTo>
                    <a:pt x="123951" y="232537"/>
                  </a:lnTo>
                  <a:lnTo>
                    <a:pt x="123951" y="0"/>
                  </a:lnTo>
                  <a:lnTo>
                    <a:pt x="427100" y="0"/>
                  </a:lnTo>
                  <a:lnTo>
                    <a:pt x="427100" y="232537"/>
                  </a:lnTo>
                  <a:lnTo>
                    <a:pt x="551179" y="232537"/>
                  </a:lnTo>
                  <a:lnTo>
                    <a:pt x="275589" y="422909"/>
                  </a:lnTo>
                  <a:lnTo>
                    <a:pt x="0" y="232537"/>
                  </a:lnTo>
                  <a:close/>
                </a:path>
              </a:pathLst>
            </a:custGeom>
            <a:noFill/>
            <a:ln w="12600">
              <a:solidFill>
                <a:srgbClr val="F8D6CD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grpSp>
        <p:nvGrpSpPr>
          <p:cNvPr id="71690" name="Group 15"/>
          <p:cNvGrpSpPr/>
          <p:nvPr/>
        </p:nvGrpSpPr>
        <p:grpSpPr>
          <a:xfrm>
            <a:off x="7959725" y="5464175"/>
            <a:ext cx="549275" cy="423863"/>
            <a:chOff x="7959240" y="5463720"/>
            <a:chExt cx="549720" cy="423720"/>
          </a:xfrm>
        </p:grpSpPr>
        <p:sp>
          <p:nvSpPr>
            <p:cNvPr id="71707" name="CustomShape 16"/>
            <p:cNvSpPr/>
            <p:nvPr/>
          </p:nvSpPr>
          <p:spPr>
            <a:xfrm>
              <a:off x="7959240" y="5463720"/>
              <a:ext cx="549720" cy="423720"/>
            </a:xfrm>
            <a:custGeom>
              <a:rect l="l" t="t" r="r" b="b"/>
              <a:pathLst>
                <a:path w="549909" h="424179">
                  <a:moveTo>
                    <a:pt x="426211" y="0"/>
                  </a:moveTo>
                  <a:lnTo>
                    <a:pt x="123698" y="0"/>
                  </a:lnTo>
                  <a:lnTo>
                    <a:pt x="123698" y="233299"/>
                  </a:lnTo>
                  <a:lnTo>
                    <a:pt x="0" y="233299"/>
                  </a:lnTo>
                  <a:lnTo>
                    <a:pt x="274954" y="424180"/>
                  </a:lnTo>
                  <a:lnTo>
                    <a:pt x="549909" y="233299"/>
                  </a:lnTo>
                  <a:lnTo>
                    <a:pt x="426211" y="233299"/>
                  </a:lnTo>
                  <a:lnTo>
                    <a:pt x="426211" y="0"/>
                  </a:lnTo>
                  <a:close/>
                </a:path>
              </a:pathLst>
            </a:custGeom>
            <a:solidFill>
              <a:srgbClr val="F8D6CD">
                <a:alpha val="51000"/>
              </a:srgb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71708" name="CustomShape 17"/>
            <p:cNvSpPr/>
            <p:nvPr/>
          </p:nvSpPr>
          <p:spPr>
            <a:xfrm>
              <a:off x="7959240" y="5463720"/>
              <a:ext cx="549720" cy="423720"/>
            </a:xfrm>
            <a:custGeom>
              <a:rect l="l" t="t" r="r" b="b"/>
              <a:pathLst>
                <a:path w="549909" h="424179">
                  <a:moveTo>
                    <a:pt x="0" y="233299"/>
                  </a:moveTo>
                  <a:lnTo>
                    <a:pt x="123698" y="233299"/>
                  </a:lnTo>
                  <a:lnTo>
                    <a:pt x="123698" y="0"/>
                  </a:lnTo>
                  <a:lnTo>
                    <a:pt x="426211" y="0"/>
                  </a:lnTo>
                  <a:lnTo>
                    <a:pt x="426211" y="233299"/>
                  </a:lnTo>
                  <a:lnTo>
                    <a:pt x="549909" y="233299"/>
                  </a:lnTo>
                  <a:lnTo>
                    <a:pt x="274954" y="424180"/>
                  </a:lnTo>
                  <a:lnTo>
                    <a:pt x="0" y="233299"/>
                  </a:lnTo>
                  <a:close/>
                </a:path>
              </a:pathLst>
            </a:custGeom>
            <a:noFill/>
            <a:ln w="12600">
              <a:solidFill>
                <a:srgbClr val="F8D6CD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71691" name="CustomShape 18"/>
          <p:cNvSpPr/>
          <p:nvPr/>
        </p:nvSpPr>
        <p:spPr>
          <a:xfrm>
            <a:off x="1993680" y="2913480"/>
            <a:ext cx="4699440" cy="1089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1200">
                <a:latin typeface="Franklin Gothic Medium" pitchFamily="34" charset="0"/>
              </a:rPr>
              <a:t>Разработаны подробные методические рекомендации с детальным  описанием процедуры подготовки обучающихся к тестированию</a:t>
            </a:r>
            <a:endParaRPr sz="1200"/>
          </a:p>
          <a:p>
            <a:pPr marL="12600" marR="0" lvl="0" indent="0"/>
            <a:endParaRPr sz="1200"/>
          </a:p>
          <a:p>
            <a:pPr marL="1340640" marR="0" lvl="0" indent="40680">
              <a:spcBef>
                <a:spcPts val="1175"/>
              </a:spcBef>
            </a:pPr>
            <a:r>
              <a:rPr sz="1200">
                <a:latin typeface="Franklin Gothic Medium" pitchFamily="34" charset="0"/>
              </a:rPr>
              <a:t>Доработан механизм по выявлению  недостоверных ответов обучающихся</a:t>
            </a:r>
            <a:endParaRPr sz="1200"/>
          </a:p>
        </p:txBody>
      </p:sp>
      <p:sp>
        <p:nvSpPr>
          <p:cNvPr id="71692" name="CustomShape 19"/>
          <p:cNvSpPr/>
          <p:nvPr/>
        </p:nvSpPr>
        <p:spPr>
          <a:xfrm>
            <a:off x="3146400" y="4496040"/>
            <a:ext cx="4878360" cy="1630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360720" marR="0" lvl="0" indent="0">
              <a:spcBef>
                <a:spcPts val="100"/>
              </a:spcBef>
            </a:pPr>
            <a:r>
              <a:rPr sz="1200">
                <a:latin typeface="Franklin Gothic Medium" pitchFamily="34" charset="0"/>
              </a:rPr>
              <a:t>Уточнение формулировок стимульного материала</a:t>
            </a:r>
            <a:endParaRPr sz="1200"/>
          </a:p>
          <a:p>
            <a:pPr marL="360720" marR="0" lvl="0" indent="0"/>
            <a:endParaRPr sz="1200"/>
          </a:p>
          <a:p>
            <a:pPr marL="360720" marR="0" lvl="0" indent="0">
              <a:spcBef>
                <a:spcPts val="25"/>
              </a:spcBef>
            </a:pPr>
            <a:endParaRPr sz="1200"/>
          </a:p>
          <a:p>
            <a:pPr marL="12600" marR="0" lvl="0" indent="0"/>
            <a:r>
              <a:rPr sz="1200">
                <a:latin typeface="Franklin Gothic Medium" pitchFamily="34" charset="0"/>
              </a:rPr>
              <a:t>Ведение порядковой шкалы оценки суждений (от 1 до 10 баллов) и  перевода накопленных баллов в Т-баллы/стены</a:t>
            </a:r>
            <a:endParaRPr sz="1200"/>
          </a:p>
          <a:p>
            <a:pPr marL="12600" marR="0" lvl="0" indent="0"/>
            <a:endParaRPr sz="1200"/>
          </a:p>
          <a:p>
            <a:pPr marL="12600" marR="0" lvl="0" indent="0"/>
            <a:endParaRPr sz="1200"/>
          </a:p>
          <a:p>
            <a:pPr marL="427320" marR="0" lvl="0" indent="0"/>
            <a:r>
              <a:rPr sz="1200">
                <a:latin typeface="Franklin Gothic Medium" pitchFamily="34" charset="0"/>
              </a:rPr>
              <a:t>Доработана система итогового подсчета, введена стандартизация</a:t>
            </a:r>
            <a:endParaRPr sz="1200"/>
          </a:p>
        </p:txBody>
      </p:sp>
      <p:pic>
        <p:nvPicPr>
          <p:cNvPr id="71693" name="object 21"/>
          <p:cNvPicPr/>
          <p:nvPr/>
        </p:nvPicPr>
        <p:blipFill>
          <a:blip r:embed="rId2"/>
          <a:stretch>
            <a:fillRect/>
          </a:stretch>
        </p:blipFill>
        <p:spPr>
          <a:xfrm>
            <a:off x="3559175" y="187325"/>
            <a:ext cx="1695450" cy="517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694" name="object 22"/>
          <p:cNvPicPr/>
          <p:nvPr/>
        </p:nvPicPr>
        <p:blipFill>
          <a:blip r:embed="rId3"/>
          <a:stretch>
            <a:fillRect/>
          </a:stretch>
        </p:blipFill>
        <p:spPr>
          <a:xfrm>
            <a:off x="314325" y="80963"/>
            <a:ext cx="669925" cy="6381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695" name="CustomShape 20"/>
          <p:cNvSpPr/>
          <p:nvPr/>
        </p:nvSpPr>
        <p:spPr>
          <a:xfrm>
            <a:off x="1060560" y="257040"/>
            <a:ext cx="2119320" cy="514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1100" b="1"/>
              <a:t>МИНИСТЕРСТВО ПРОСВЕЩЕНИЯ  РОССИЙСКОЙ ФЕДЕРАЦИИ</a:t>
            </a:r>
            <a:endParaRPr sz="1100"/>
          </a:p>
        </p:txBody>
      </p:sp>
      <p:sp>
        <p:nvSpPr>
          <p:cNvPr id="71696" name="CustomShape 21"/>
          <p:cNvSpPr/>
          <p:nvPr/>
        </p:nvSpPr>
        <p:spPr>
          <a:xfrm>
            <a:off x="337680" y="2217600"/>
            <a:ext cx="11626560" cy="297000"/>
          </a:xfrm>
          <a:prstGeom prst="rect">
            <a:avLst/>
          </a:prstGeom>
          <a:solidFill>
            <a:srgbClr val="FFF1C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5328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800" marR="0" lvl="0" indent="0" algn="ctr">
              <a:spcBef>
                <a:spcPts val="425"/>
              </a:spcBef>
            </a:pPr>
            <a:r>
              <a:rPr sz="1600" b="1"/>
              <a:t>Ключевые направления доработки ЕМ СПТ</a:t>
            </a:r>
            <a:endParaRPr sz="1600"/>
          </a:p>
        </p:txBody>
      </p:sp>
      <p:grpSp>
        <p:nvGrpSpPr>
          <p:cNvPr id="71697" name="Group 22"/>
          <p:cNvGrpSpPr/>
          <p:nvPr/>
        </p:nvGrpSpPr>
        <p:grpSpPr>
          <a:xfrm>
            <a:off x="0" y="277813"/>
            <a:ext cx="12192000" cy="1620837"/>
            <a:chOff x="0" y="278280"/>
            <a:chExt cx="12191760" cy="1620000"/>
          </a:xfrm>
        </p:grpSpPr>
        <p:sp>
          <p:nvSpPr>
            <p:cNvPr id="71703" name="CustomShape 23"/>
            <p:cNvSpPr/>
            <p:nvPr/>
          </p:nvSpPr>
          <p:spPr>
            <a:xfrm>
              <a:off x="0" y="802800"/>
              <a:ext cx="12191760" cy="550800"/>
            </a:xfrm>
            <a:custGeom>
              <a:rect l="l" t="t" r="r" b="b"/>
              <a:pathLst>
                <a:path w="12192000" h="551180">
                  <a:moveTo>
                    <a:pt x="12192000" y="0"/>
                  </a:moveTo>
                  <a:lnTo>
                    <a:pt x="0" y="0"/>
                  </a:lnTo>
                  <a:lnTo>
                    <a:pt x="0" y="551179"/>
                  </a:lnTo>
                  <a:lnTo>
                    <a:pt x="12192000" y="551179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71704" name="CustomShape 24"/>
            <p:cNvSpPr/>
            <p:nvPr/>
          </p:nvSpPr>
          <p:spPr>
            <a:xfrm>
              <a:off x="0" y="802800"/>
              <a:ext cx="12191760" cy="550800"/>
            </a:xfrm>
            <a:custGeom>
              <a:rect l="l" t="t" r="r" b="b"/>
              <a:pathLst>
                <a:path w="12192000" h="551180">
                  <a:moveTo>
                    <a:pt x="0" y="551179"/>
                  </a:moveTo>
                  <a:lnTo>
                    <a:pt x="12192000" y="551179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551179"/>
                  </a:lnTo>
                  <a:close/>
                </a:path>
              </a:pathLst>
            </a:custGeom>
            <a:noFill/>
            <a:ln w="12600">
              <a:solidFill>
                <a:srgbClr val="FFC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71705" name="CustomShape 25"/>
            <p:cNvSpPr/>
            <p:nvPr/>
          </p:nvSpPr>
          <p:spPr>
            <a:xfrm>
              <a:off x="8754120" y="278280"/>
              <a:ext cx="1620000" cy="1620000"/>
            </a:xfrm>
            <a:custGeom>
              <a:rect l="l" t="t" r="r" b="b"/>
              <a:pathLst>
                <a:path w="1620520" h="1620520">
                  <a:moveTo>
                    <a:pt x="810260" y="0"/>
                  </a:moveTo>
                  <a:lnTo>
                    <a:pt x="762645" y="1375"/>
                  </a:lnTo>
                  <a:lnTo>
                    <a:pt x="715756" y="5450"/>
                  </a:lnTo>
                  <a:lnTo>
                    <a:pt x="669668" y="12149"/>
                  </a:lnTo>
                  <a:lnTo>
                    <a:pt x="624457" y="21396"/>
                  </a:lnTo>
                  <a:lnTo>
                    <a:pt x="580200" y="33115"/>
                  </a:lnTo>
                  <a:lnTo>
                    <a:pt x="536971" y="47231"/>
                  </a:lnTo>
                  <a:lnTo>
                    <a:pt x="494847" y="63666"/>
                  </a:lnTo>
                  <a:lnTo>
                    <a:pt x="453904" y="82346"/>
                  </a:lnTo>
                  <a:lnTo>
                    <a:pt x="414218" y="103194"/>
                  </a:lnTo>
                  <a:lnTo>
                    <a:pt x="375865" y="126134"/>
                  </a:lnTo>
                  <a:lnTo>
                    <a:pt x="338920" y="151091"/>
                  </a:lnTo>
                  <a:lnTo>
                    <a:pt x="303461" y="177988"/>
                  </a:lnTo>
                  <a:lnTo>
                    <a:pt x="269562" y="206749"/>
                  </a:lnTo>
                  <a:lnTo>
                    <a:pt x="237299" y="237299"/>
                  </a:lnTo>
                  <a:lnTo>
                    <a:pt x="206749" y="269562"/>
                  </a:lnTo>
                  <a:lnTo>
                    <a:pt x="177988" y="303461"/>
                  </a:lnTo>
                  <a:lnTo>
                    <a:pt x="151091" y="338920"/>
                  </a:lnTo>
                  <a:lnTo>
                    <a:pt x="126134" y="375865"/>
                  </a:lnTo>
                  <a:lnTo>
                    <a:pt x="103194" y="414218"/>
                  </a:lnTo>
                  <a:lnTo>
                    <a:pt x="82346" y="453904"/>
                  </a:lnTo>
                  <a:lnTo>
                    <a:pt x="63666" y="494847"/>
                  </a:lnTo>
                  <a:lnTo>
                    <a:pt x="47231" y="536971"/>
                  </a:lnTo>
                  <a:lnTo>
                    <a:pt x="33115" y="580200"/>
                  </a:lnTo>
                  <a:lnTo>
                    <a:pt x="21396" y="624457"/>
                  </a:lnTo>
                  <a:lnTo>
                    <a:pt x="12149" y="669668"/>
                  </a:lnTo>
                  <a:lnTo>
                    <a:pt x="5450" y="715756"/>
                  </a:lnTo>
                  <a:lnTo>
                    <a:pt x="1375" y="762645"/>
                  </a:lnTo>
                  <a:lnTo>
                    <a:pt x="0" y="810260"/>
                  </a:lnTo>
                  <a:lnTo>
                    <a:pt x="1375" y="857874"/>
                  </a:lnTo>
                  <a:lnTo>
                    <a:pt x="5450" y="904763"/>
                  </a:lnTo>
                  <a:lnTo>
                    <a:pt x="12149" y="950851"/>
                  </a:lnTo>
                  <a:lnTo>
                    <a:pt x="21396" y="996062"/>
                  </a:lnTo>
                  <a:lnTo>
                    <a:pt x="33115" y="1040319"/>
                  </a:lnTo>
                  <a:lnTo>
                    <a:pt x="47231" y="1083548"/>
                  </a:lnTo>
                  <a:lnTo>
                    <a:pt x="63666" y="1125672"/>
                  </a:lnTo>
                  <a:lnTo>
                    <a:pt x="82346" y="1166615"/>
                  </a:lnTo>
                  <a:lnTo>
                    <a:pt x="103194" y="1206301"/>
                  </a:lnTo>
                  <a:lnTo>
                    <a:pt x="126134" y="1244654"/>
                  </a:lnTo>
                  <a:lnTo>
                    <a:pt x="151091" y="1281599"/>
                  </a:lnTo>
                  <a:lnTo>
                    <a:pt x="177988" y="1317058"/>
                  </a:lnTo>
                  <a:lnTo>
                    <a:pt x="206749" y="1350957"/>
                  </a:lnTo>
                  <a:lnTo>
                    <a:pt x="237299" y="1383220"/>
                  </a:lnTo>
                  <a:lnTo>
                    <a:pt x="269562" y="1413770"/>
                  </a:lnTo>
                  <a:lnTo>
                    <a:pt x="303461" y="1442531"/>
                  </a:lnTo>
                  <a:lnTo>
                    <a:pt x="338920" y="1469428"/>
                  </a:lnTo>
                  <a:lnTo>
                    <a:pt x="375865" y="1494385"/>
                  </a:lnTo>
                  <a:lnTo>
                    <a:pt x="414218" y="1517325"/>
                  </a:lnTo>
                  <a:lnTo>
                    <a:pt x="453904" y="1538173"/>
                  </a:lnTo>
                  <a:lnTo>
                    <a:pt x="494847" y="1556853"/>
                  </a:lnTo>
                  <a:lnTo>
                    <a:pt x="536971" y="1573288"/>
                  </a:lnTo>
                  <a:lnTo>
                    <a:pt x="580200" y="1587404"/>
                  </a:lnTo>
                  <a:lnTo>
                    <a:pt x="624457" y="1599123"/>
                  </a:lnTo>
                  <a:lnTo>
                    <a:pt x="669668" y="1608370"/>
                  </a:lnTo>
                  <a:lnTo>
                    <a:pt x="715756" y="1615069"/>
                  </a:lnTo>
                  <a:lnTo>
                    <a:pt x="762645" y="1619144"/>
                  </a:lnTo>
                  <a:lnTo>
                    <a:pt x="810260" y="1620520"/>
                  </a:lnTo>
                  <a:lnTo>
                    <a:pt x="857874" y="1619144"/>
                  </a:lnTo>
                  <a:lnTo>
                    <a:pt x="904763" y="1615069"/>
                  </a:lnTo>
                  <a:lnTo>
                    <a:pt x="950851" y="1608370"/>
                  </a:lnTo>
                  <a:lnTo>
                    <a:pt x="996062" y="1599123"/>
                  </a:lnTo>
                  <a:lnTo>
                    <a:pt x="1040319" y="1587404"/>
                  </a:lnTo>
                  <a:lnTo>
                    <a:pt x="1083548" y="1573288"/>
                  </a:lnTo>
                  <a:lnTo>
                    <a:pt x="1125672" y="1556853"/>
                  </a:lnTo>
                  <a:lnTo>
                    <a:pt x="1166615" y="1538173"/>
                  </a:lnTo>
                  <a:lnTo>
                    <a:pt x="1206301" y="1517325"/>
                  </a:lnTo>
                  <a:lnTo>
                    <a:pt x="1244654" y="1494385"/>
                  </a:lnTo>
                  <a:lnTo>
                    <a:pt x="1281599" y="1469428"/>
                  </a:lnTo>
                  <a:lnTo>
                    <a:pt x="1317058" y="1442531"/>
                  </a:lnTo>
                  <a:lnTo>
                    <a:pt x="1350957" y="1413770"/>
                  </a:lnTo>
                  <a:lnTo>
                    <a:pt x="1383220" y="1383220"/>
                  </a:lnTo>
                  <a:lnTo>
                    <a:pt x="1413770" y="1350957"/>
                  </a:lnTo>
                  <a:lnTo>
                    <a:pt x="1442531" y="1317058"/>
                  </a:lnTo>
                  <a:lnTo>
                    <a:pt x="1469428" y="1281599"/>
                  </a:lnTo>
                  <a:lnTo>
                    <a:pt x="1494385" y="1244654"/>
                  </a:lnTo>
                  <a:lnTo>
                    <a:pt x="1517325" y="1206301"/>
                  </a:lnTo>
                  <a:lnTo>
                    <a:pt x="1538173" y="1166615"/>
                  </a:lnTo>
                  <a:lnTo>
                    <a:pt x="1556853" y="1125672"/>
                  </a:lnTo>
                  <a:lnTo>
                    <a:pt x="1573288" y="1083548"/>
                  </a:lnTo>
                  <a:lnTo>
                    <a:pt x="1587404" y="1040319"/>
                  </a:lnTo>
                  <a:lnTo>
                    <a:pt x="1599123" y="996062"/>
                  </a:lnTo>
                  <a:lnTo>
                    <a:pt x="1608370" y="950851"/>
                  </a:lnTo>
                  <a:lnTo>
                    <a:pt x="1615069" y="904763"/>
                  </a:lnTo>
                  <a:lnTo>
                    <a:pt x="1619144" y="857874"/>
                  </a:lnTo>
                  <a:lnTo>
                    <a:pt x="1620520" y="810260"/>
                  </a:lnTo>
                  <a:lnTo>
                    <a:pt x="1619144" y="762645"/>
                  </a:lnTo>
                  <a:lnTo>
                    <a:pt x="1615069" y="715756"/>
                  </a:lnTo>
                  <a:lnTo>
                    <a:pt x="1608370" y="669668"/>
                  </a:lnTo>
                  <a:lnTo>
                    <a:pt x="1599123" y="624457"/>
                  </a:lnTo>
                  <a:lnTo>
                    <a:pt x="1587404" y="580200"/>
                  </a:lnTo>
                  <a:lnTo>
                    <a:pt x="1573288" y="536971"/>
                  </a:lnTo>
                  <a:lnTo>
                    <a:pt x="1556853" y="494847"/>
                  </a:lnTo>
                  <a:lnTo>
                    <a:pt x="1538173" y="453904"/>
                  </a:lnTo>
                  <a:lnTo>
                    <a:pt x="1517325" y="414218"/>
                  </a:lnTo>
                  <a:lnTo>
                    <a:pt x="1494385" y="375865"/>
                  </a:lnTo>
                  <a:lnTo>
                    <a:pt x="1469428" y="338920"/>
                  </a:lnTo>
                  <a:lnTo>
                    <a:pt x="1442531" y="303461"/>
                  </a:lnTo>
                  <a:lnTo>
                    <a:pt x="1413770" y="269562"/>
                  </a:lnTo>
                  <a:lnTo>
                    <a:pt x="1383220" y="237299"/>
                  </a:lnTo>
                  <a:lnTo>
                    <a:pt x="1350957" y="206749"/>
                  </a:lnTo>
                  <a:lnTo>
                    <a:pt x="1317058" y="177988"/>
                  </a:lnTo>
                  <a:lnTo>
                    <a:pt x="1281599" y="151091"/>
                  </a:lnTo>
                  <a:lnTo>
                    <a:pt x="1244654" y="126134"/>
                  </a:lnTo>
                  <a:lnTo>
                    <a:pt x="1206301" y="103194"/>
                  </a:lnTo>
                  <a:lnTo>
                    <a:pt x="1166615" y="82346"/>
                  </a:lnTo>
                  <a:lnTo>
                    <a:pt x="1125672" y="63666"/>
                  </a:lnTo>
                  <a:lnTo>
                    <a:pt x="1083548" y="47231"/>
                  </a:lnTo>
                  <a:lnTo>
                    <a:pt x="1040319" y="33115"/>
                  </a:lnTo>
                  <a:lnTo>
                    <a:pt x="996062" y="21396"/>
                  </a:lnTo>
                  <a:lnTo>
                    <a:pt x="950851" y="12149"/>
                  </a:lnTo>
                  <a:lnTo>
                    <a:pt x="904763" y="5450"/>
                  </a:lnTo>
                  <a:lnTo>
                    <a:pt x="857874" y="1375"/>
                  </a:lnTo>
                  <a:lnTo>
                    <a:pt x="81026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71706" name="CustomShape 26"/>
            <p:cNvSpPr/>
            <p:nvPr/>
          </p:nvSpPr>
          <p:spPr>
            <a:xfrm>
              <a:off x="8754120" y="278280"/>
              <a:ext cx="1620000" cy="1620000"/>
            </a:xfrm>
            <a:custGeom>
              <a:rect l="l" t="t" r="r" b="b"/>
              <a:pathLst>
                <a:path w="1620520" h="1620520">
                  <a:moveTo>
                    <a:pt x="0" y="810260"/>
                  </a:moveTo>
                  <a:lnTo>
                    <a:pt x="1375" y="762645"/>
                  </a:lnTo>
                  <a:lnTo>
                    <a:pt x="5450" y="715756"/>
                  </a:lnTo>
                  <a:lnTo>
                    <a:pt x="12149" y="669668"/>
                  </a:lnTo>
                  <a:lnTo>
                    <a:pt x="21396" y="624457"/>
                  </a:lnTo>
                  <a:lnTo>
                    <a:pt x="33115" y="580200"/>
                  </a:lnTo>
                  <a:lnTo>
                    <a:pt x="47231" y="536971"/>
                  </a:lnTo>
                  <a:lnTo>
                    <a:pt x="63666" y="494847"/>
                  </a:lnTo>
                  <a:lnTo>
                    <a:pt x="82346" y="453904"/>
                  </a:lnTo>
                  <a:lnTo>
                    <a:pt x="103194" y="414218"/>
                  </a:lnTo>
                  <a:lnTo>
                    <a:pt x="126134" y="375865"/>
                  </a:lnTo>
                  <a:lnTo>
                    <a:pt x="151091" y="338920"/>
                  </a:lnTo>
                  <a:lnTo>
                    <a:pt x="177988" y="303461"/>
                  </a:lnTo>
                  <a:lnTo>
                    <a:pt x="206749" y="269562"/>
                  </a:lnTo>
                  <a:lnTo>
                    <a:pt x="237299" y="237299"/>
                  </a:lnTo>
                  <a:lnTo>
                    <a:pt x="269562" y="206749"/>
                  </a:lnTo>
                  <a:lnTo>
                    <a:pt x="303461" y="177988"/>
                  </a:lnTo>
                  <a:lnTo>
                    <a:pt x="338920" y="151091"/>
                  </a:lnTo>
                  <a:lnTo>
                    <a:pt x="375865" y="126134"/>
                  </a:lnTo>
                  <a:lnTo>
                    <a:pt x="414218" y="103194"/>
                  </a:lnTo>
                  <a:lnTo>
                    <a:pt x="453904" y="82346"/>
                  </a:lnTo>
                  <a:lnTo>
                    <a:pt x="494847" y="63666"/>
                  </a:lnTo>
                  <a:lnTo>
                    <a:pt x="536971" y="47231"/>
                  </a:lnTo>
                  <a:lnTo>
                    <a:pt x="580200" y="33115"/>
                  </a:lnTo>
                  <a:lnTo>
                    <a:pt x="624457" y="21396"/>
                  </a:lnTo>
                  <a:lnTo>
                    <a:pt x="669668" y="12149"/>
                  </a:lnTo>
                  <a:lnTo>
                    <a:pt x="715756" y="5450"/>
                  </a:lnTo>
                  <a:lnTo>
                    <a:pt x="762645" y="1375"/>
                  </a:lnTo>
                  <a:lnTo>
                    <a:pt x="810260" y="0"/>
                  </a:lnTo>
                  <a:lnTo>
                    <a:pt x="857874" y="1375"/>
                  </a:lnTo>
                  <a:lnTo>
                    <a:pt x="904763" y="5450"/>
                  </a:lnTo>
                  <a:lnTo>
                    <a:pt x="950851" y="12149"/>
                  </a:lnTo>
                  <a:lnTo>
                    <a:pt x="996062" y="21396"/>
                  </a:lnTo>
                  <a:lnTo>
                    <a:pt x="1040319" y="33115"/>
                  </a:lnTo>
                  <a:lnTo>
                    <a:pt x="1083548" y="47231"/>
                  </a:lnTo>
                  <a:lnTo>
                    <a:pt x="1125672" y="63666"/>
                  </a:lnTo>
                  <a:lnTo>
                    <a:pt x="1166615" y="82346"/>
                  </a:lnTo>
                  <a:lnTo>
                    <a:pt x="1206301" y="103194"/>
                  </a:lnTo>
                  <a:lnTo>
                    <a:pt x="1244654" y="126134"/>
                  </a:lnTo>
                  <a:lnTo>
                    <a:pt x="1281599" y="151091"/>
                  </a:lnTo>
                  <a:lnTo>
                    <a:pt x="1317058" y="177988"/>
                  </a:lnTo>
                  <a:lnTo>
                    <a:pt x="1350957" y="206749"/>
                  </a:lnTo>
                  <a:lnTo>
                    <a:pt x="1383220" y="237299"/>
                  </a:lnTo>
                  <a:lnTo>
                    <a:pt x="1413770" y="269562"/>
                  </a:lnTo>
                  <a:lnTo>
                    <a:pt x="1442531" y="303461"/>
                  </a:lnTo>
                  <a:lnTo>
                    <a:pt x="1469428" y="338920"/>
                  </a:lnTo>
                  <a:lnTo>
                    <a:pt x="1494385" y="375865"/>
                  </a:lnTo>
                  <a:lnTo>
                    <a:pt x="1517325" y="414218"/>
                  </a:lnTo>
                  <a:lnTo>
                    <a:pt x="1538173" y="453904"/>
                  </a:lnTo>
                  <a:lnTo>
                    <a:pt x="1556853" y="494847"/>
                  </a:lnTo>
                  <a:lnTo>
                    <a:pt x="1573288" y="536971"/>
                  </a:lnTo>
                  <a:lnTo>
                    <a:pt x="1587404" y="580200"/>
                  </a:lnTo>
                  <a:lnTo>
                    <a:pt x="1599123" y="624457"/>
                  </a:lnTo>
                  <a:lnTo>
                    <a:pt x="1608370" y="669668"/>
                  </a:lnTo>
                  <a:lnTo>
                    <a:pt x="1615069" y="715756"/>
                  </a:lnTo>
                  <a:lnTo>
                    <a:pt x="1619144" y="762645"/>
                  </a:lnTo>
                  <a:lnTo>
                    <a:pt x="1620520" y="810260"/>
                  </a:lnTo>
                  <a:lnTo>
                    <a:pt x="1619144" y="857874"/>
                  </a:lnTo>
                  <a:lnTo>
                    <a:pt x="1615069" y="904763"/>
                  </a:lnTo>
                  <a:lnTo>
                    <a:pt x="1608370" y="950851"/>
                  </a:lnTo>
                  <a:lnTo>
                    <a:pt x="1599123" y="996062"/>
                  </a:lnTo>
                  <a:lnTo>
                    <a:pt x="1587404" y="1040319"/>
                  </a:lnTo>
                  <a:lnTo>
                    <a:pt x="1573288" y="1083548"/>
                  </a:lnTo>
                  <a:lnTo>
                    <a:pt x="1556853" y="1125672"/>
                  </a:lnTo>
                  <a:lnTo>
                    <a:pt x="1538173" y="1166615"/>
                  </a:lnTo>
                  <a:lnTo>
                    <a:pt x="1517325" y="1206301"/>
                  </a:lnTo>
                  <a:lnTo>
                    <a:pt x="1494385" y="1244654"/>
                  </a:lnTo>
                  <a:lnTo>
                    <a:pt x="1469428" y="1281599"/>
                  </a:lnTo>
                  <a:lnTo>
                    <a:pt x="1442531" y="1317058"/>
                  </a:lnTo>
                  <a:lnTo>
                    <a:pt x="1413770" y="1350957"/>
                  </a:lnTo>
                  <a:lnTo>
                    <a:pt x="1383220" y="1383220"/>
                  </a:lnTo>
                  <a:lnTo>
                    <a:pt x="1350957" y="1413770"/>
                  </a:lnTo>
                  <a:lnTo>
                    <a:pt x="1317058" y="1442531"/>
                  </a:lnTo>
                  <a:lnTo>
                    <a:pt x="1281599" y="1469428"/>
                  </a:lnTo>
                  <a:lnTo>
                    <a:pt x="1244654" y="1494385"/>
                  </a:lnTo>
                  <a:lnTo>
                    <a:pt x="1206301" y="1517325"/>
                  </a:lnTo>
                  <a:lnTo>
                    <a:pt x="1166615" y="1538173"/>
                  </a:lnTo>
                  <a:lnTo>
                    <a:pt x="1125672" y="1556853"/>
                  </a:lnTo>
                  <a:lnTo>
                    <a:pt x="1083548" y="1573288"/>
                  </a:lnTo>
                  <a:lnTo>
                    <a:pt x="1040319" y="1587404"/>
                  </a:lnTo>
                  <a:lnTo>
                    <a:pt x="996062" y="1599123"/>
                  </a:lnTo>
                  <a:lnTo>
                    <a:pt x="950851" y="1608370"/>
                  </a:lnTo>
                  <a:lnTo>
                    <a:pt x="904763" y="1615069"/>
                  </a:lnTo>
                  <a:lnTo>
                    <a:pt x="857874" y="1619144"/>
                  </a:lnTo>
                  <a:lnTo>
                    <a:pt x="810260" y="1620520"/>
                  </a:lnTo>
                  <a:lnTo>
                    <a:pt x="762645" y="1619144"/>
                  </a:lnTo>
                  <a:lnTo>
                    <a:pt x="715756" y="1615069"/>
                  </a:lnTo>
                  <a:lnTo>
                    <a:pt x="669668" y="1608370"/>
                  </a:lnTo>
                  <a:lnTo>
                    <a:pt x="624457" y="1599123"/>
                  </a:lnTo>
                  <a:lnTo>
                    <a:pt x="580200" y="1587404"/>
                  </a:lnTo>
                  <a:lnTo>
                    <a:pt x="536971" y="1573288"/>
                  </a:lnTo>
                  <a:lnTo>
                    <a:pt x="494847" y="1556853"/>
                  </a:lnTo>
                  <a:lnTo>
                    <a:pt x="453904" y="1538173"/>
                  </a:lnTo>
                  <a:lnTo>
                    <a:pt x="414218" y="1517325"/>
                  </a:lnTo>
                  <a:lnTo>
                    <a:pt x="375865" y="1494385"/>
                  </a:lnTo>
                  <a:lnTo>
                    <a:pt x="338920" y="1469428"/>
                  </a:lnTo>
                  <a:lnTo>
                    <a:pt x="303461" y="1442531"/>
                  </a:lnTo>
                  <a:lnTo>
                    <a:pt x="269562" y="1413770"/>
                  </a:lnTo>
                  <a:lnTo>
                    <a:pt x="237299" y="1383220"/>
                  </a:lnTo>
                  <a:lnTo>
                    <a:pt x="206749" y="1350957"/>
                  </a:lnTo>
                  <a:lnTo>
                    <a:pt x="177988" y="1317058"/>
                  </a:lnTo>
                  <a:lnTo>
                    <a:pt x="151091" y="1281599"/>
                  </a:lnTo>
                  <a:lnTo>
                    <a:pt x="126134" y="1244654"/>
                  </a:lnTo>
                  <a:lnTo>
                    <a:pt x="103194" y="1206301"/>
                  </a:lnTo>
                  <a:lnTo>
                    <a:pt x="82346" y="1166615"/>
                  </a:lnTo>
                  <a:lnTo>
                    <a:pt x="63666" y="1125672"/>
                  </a:lnTo>
                  <a:lnTo>
                    <a:pt x="47231" y="1083548"/>
                  </a:lnTo>
                  <a:lnTo>
                    <a:pt x="33115" y="1040319"/>
                  </a:lnTo>
                  <a:lnTo>
                    <a:pt x="21396" y="996062"/>
                  </a:lnTo>
                  <a:lnTo>
                    <a:pt x="12149" y="950851"/>
                  </a:lnTo>
                  <a:lnTo>
                    <a:pt x="5450" y="904763"/>
                  </a:lnTo>
                  <a:lnTo>
                    <a:pt x="1375" y="857874"/>
                  </a:lnTo>
                  <a:lnTo>
                    <a:pt x="0" y="810260"/>
                  </a:lnTo>
                  <a:close/>
                </a:path>
              </a:pathLst>
            </a:custGeom>
            <a:noFill/>
            <a:ln w="76320">
              <a:solidFill>
                <a:srgbClr val="FFC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71698" name="TextShape 27"/>
          <p:cNvSpPr txBox="1"/>
          <p:nvPr/>
        </p:nvSpPr>
        <p:spPr>
          <a:xfrm>
            <a:off x="1357920" y="894240"/>
            <a:ext cx="6069600" cy="1157760"/>
          </a:xfrm>
          <a:prstGeom prst="rect">
            <a:avLst/>
          </a:prstGeom>
          <a:noFill/>
          <a:ln>
            <a:noFill/>
          </a:ln>
        </p:spPr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2200" b="1">
                <a:solidFill>
                  <a:srgbClr val="000000"/>
                </a:solidFill>
                <a:latin typeface="Calibri" pitchFamily="34" charset="0"/>
              </a:rPr>
              <a:t>ЕМ СПТ обновленная версия с 2023-24 уч.год</a:t>
            </a:r>
            <a:endParaRPr sz="2200">
              <a:latin typeface="Calibri" panose="020f0502020204030204" pitchFamily="34" charset="0"/>
            </a:endParaRPr>
          </a:p>
        </p:txBody>
      </p:sp>
      <p:grpSp>
        <p:nvGrpSpPr>
          <p:cNvPr id="71699" name="Group 28"/>
          <p:cNvGrpSpPr/>
          <p:nvPr/>
        </p:nvGrpSpPr>
        <p:grpSpPr>
          <a:xfrm>
            <a:off x="5926138" y="84138"/>
            <a:ext cx="4359275" cy="1741487"/>
            <a:chOff x="5925960" y="83880"/>
            <a:chExt cx="4359600" cy="1740960"/>
          </a:xfrm>
        </p:grpSpPr>
        <p:pic>
          <p:nvPicPr>
            <p:cNvPr id="71701" name="object 32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9015840" y="555120"/>
              <a:ext cx="1269720" cy="12697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71702" name="object 33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5925960" y="83880"/>
              <a:ext cx="866880" cy="6130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pic>
        <p:nvPicPr>
          <p:cNvPr id="71700" name="object 34"/>
          <p:cNvPicPr/>
          <p:nvPr/>
        </p:nvPicPr>
        <p:blipFill>
          <a:blip r:embed="rId6"/>
          <a:stretch>
            <a:fillRect/>
          </a:stretch>
        </p:blipFill>
        <p:spPr>
          <a:xfrm>
            <a:off x="9493250" y="2689225"/>
            <a:ext cx="2401888" cy="38020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2706" name="object 3"/>
          <p:cNvPicPr/>
          <p:nvPr/>
        </p:nvPicPr>
        <p:blipFill>
          <a:blip r:embed="rId2"/>
          <a:stretch>
            <a:fillRect/>
          </a:stretch>
        </p:blipFill>
        <p:spPr>
          <a:xfrm>
            <a:off x="4035425" y="0"/>
            <a:ext cx="8156575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2707" name="TextShape 1"/>
          <p:cNvSpPr txBox="1"/>
          <p:nvPr/>
        </p:nvSpPr>
        <p:spPr>
          <a:xfrm>
            <a:off x="473760" y="1401120"/>
            <a:ext cx="3466080" cy="2351160"/>
          </a:xfrm>
          <a:prstGeom prst="rect">
            <a:avLst/>
          </a:prstGeom>
          <a:noFill/>
          <a:ln>
            <a:noFill/>
          </a:ln>
        </p:spPr>
        <p:txBody>
          <a:bodyPr lIns="0" tIns="1224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1440" algn="ctr">
              <a:lnSpc>
                <a:spcPct val="120000"/>
              </a:lnSpc>
              <a:spcBef>
                <a:spcPts val="100"/>
              </a:spcBef>
            </a:pPr>
            <a:r>
              <a:rPr sz="3200" b="1">
                <a:solidFill>
                  <a:srgbClr val="001F5F"/>
                </a:solidFill>
                <a:latin typeface="Times New Roman" pitchFamily="18" charset="0"/>
              </a:rPr>
              <a:t>КАКИЕ ЗАДАЧИ РЕШАТЬ ПСИХОЛОГУ ПО ИТОГАМ СПТ?!</a:t>
            </a:r>
            <a:endParaRPr sz="3200">
              <a:latin typeface="Calibri" panose="020f0502020204030204" pitchFamily="34" charset="0"/>
            </a:endParaRPr>
          </a:p>
        </p:txBody>
      </p:sp>
      <p:pic>
        <p:nvPicPr>
          <p:cNvPr id="72708" name="Рисунок 6"/>
          <p:cNvPicPr/>
          <p:nvPr/>
        </p:nvPicPr>
        <p:blipFill>
          <a:blip r:embed="rId3"/>
          <a:stretch>
            <a:fillRect/>
          </a:stretch>
        </p:blipFill>
        <p:spPr>
          <a:xfrm>
            <a:off x="4648200" y="457200"/>
            <a:ext cx="6934200" cy="5791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73730" name="Group 1"/>
          <p:cNvGrpSpPr/>
          <p:nvPr/>
        </p:nvGrpSpPr>
        <p:grpSpPr>
          <a:xfrm>
            <a:off x="0" y="1473200"/>
            <a:ext cx="10152063" cy="5384800"/>
            <a:chOff x="0" y="1473840"/>
            <a:chExt cx="10152360" cy="5383800"/>
          </a:xfrm>
        </p:grpSpPr>
        <p:pic>
          <p:nvPicPr>
            <p:cNvPr id="73733" name="object 3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6094080"/>
              <a:ext cx="10152360" cy="76356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73734" name="object 4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05920" y="1473840"/>
              <a:ext cx="6984000" cy="45763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73735" name="object 5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400680" y="1668600"/>
              <a:ext cx="6395760" cy="39880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73731" name="TextShape 2"/>
          <p:cNvSpPr txBox="1"/>
          <p:nvPr/>
        </p:nvSpPr>
        <p:spPr>
          <a:xfrm>
            <a:off x="1715040" y="182520"/>
            <a:ext cx="8577720" cy="1231560"/>
          </a:xfrm>
          <a:prstGeom prst="rect">
            <a:avLst/>
          </a:prstGeom>
          <a:noFill/>
          <a:ln>
            <a:noFill/>
          </a:ln>
        </p:spPr>
        <p:txBody>
          <a:bodyPr lIns="0" tIns="3744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545400" marR="0" lvl="0" indent="-533160">
              <a:lnSpc>
                <a:spcPts val="4700"/>
              </a:lnSpc>
              <a:spcBef>
                <a:spcPts val="300"/>
              </a:spcBef>
            </a:pPr>
            <a:r>
              <a:rPr sz="4000" b="1">
                <a:solidFill>
                  <a:srgbClr val="001F5F"/>
                </a:solidFill>
                <a:latin typeface="Times New Roman" pitchFamily="18" charset="0"/>
              </a:rPr>
              <a:t>ПСИХОЛОГО-ПЕДАГОГИЧЕСКОЕ СОПРОВОЖДЕНИЕ В ШКОЛЕ</a:t>
            </a:r>
            <a:endParaRPr sz="4000">
              <a:latin typeface="Calibri" panose="020f0502020204030204" pitchFamily="34" charset="0"/>
            </a:endParaRPr>
          </a:p>
        </p:txBody>
      </p:sp>
      <p:sp>
        <p:nvSpPr>
          <p:cNvPr id="73732" name="CustomShape 3"/>
          <p:cNvSpPr/>
          <p:nvPr/>
        </p:nvSpPr>
        <p:spPr>
          <a:xfrm>
            <a:off x="7307280" y="1589760"/>
            <a:ext cx="4088520" cy="4102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33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-360" algn="ctr">
              <a:lnSpc>
                <a:spcPct val="113000"/>
              </a:lnSpc>
              <a:spcBef>
                <a:spcPts val="100"/>
              </a:spcBef>
            </a:pPr>
            <a:r>
              <a:rPr sz="2400">
                <a:solidFill>
                  <a:srgbClr val="002979"/>
                </a:solidFill>
                <a:latin typeface="Times New Roman" pitchFamily="18" charset="0"/>
              </a:rPr>
              <a:t>- целостная системно организованная деятельность, в процессе которой </a:t>
            </a:r>
            <a:r>
              <a:rPr sz="2400" b="1">
                <a:solidFill>
                  <a:srgbClr val="002979"/>
                </a:solidFill>
                <a:latin typeface="Times New Roman" pitchFamily="18" charset="0"/>
              </a:rPr>
              <a:t>создаются социально-психологические условия для успешного обучения и психологического развития каждого ребенка</a:t>
            </a:r>
            <a:endParaRPr sz="2400"/>
          </a:p>
          <a:p>
            <a:pPr marL="12600" marR="0" lvl="0" indent="-360" algn="ctr">
              <a:spcBef>
                <a:spcPts val="400"/>
              </a:spcBef>
            </a:pPr>
            <a:r>
              <a:rPr sz="2400">
                <a:solidFill>
                  <a:srgbClr val="002979"/>
                </a:solidFill>
                <a:latin typeface="Times New Roman" pitchFamily="18" charset="0"/>
              </a:rPr>
              <a:t>в конкретной школьной среде</a:t>
            </a:r>
            <a:endParaRPr sz="2400"/>
          </a:p>
          <a:p>
            <a:pPr marL="12600" marR="0" lvl="0" indent="-360">
              <a:spcBef>
                <a:spcPts val="388"/>
              </a:spcBef>
            </a:pPr>
            <a:endParaRPr sz="2400"/>
          </a:p>
          <a:p>
            <a:pPr marL="12600" marR="0" lvl="0" indent="-360" algn="ctr"/>
            <a:r>
              <a:rPr sz="2400" i="1">
                <a:solidFill>
                  <a:srgbClr val="002979"/>
                </a:solidFill>
                <a:latin typeface="Times New Roman" pitchFamily="18" charset="0"/>
              </a:rPr>
              <a:t>М.Р. Битянова</a:t>
            </a:r>
            <a:endParaRPr sz="2400"/>
          </a:p>
        </p:txBody>
      </p:sp>
    </p:spTree>
  </p:cSld>
  <p:clrMapOvr>
    <a:masterClrMapping/>
  </p:clrMapOvr>
  <p:transition spd="slow"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74754" name="Group 1"/>
          <p:cNvGrpSpPr/>
          <p:nvPr/>
        </p:nvGrpSpPr>
        <p:grpSpPr>
          <a:xfrm>
            <a:off x="10715625" y="1479550"/>
            <a:ext cx="1476375" cy="4794250"/>
            <a:chOff x="10715400" y="1479960"/>
            <a:chExt cx="1476360" cy="4794120"/>
          </a:xfrm>
        </p:grpSpPr>
        <p:pic>
          <p:nvPicPr>
            <p:cNvPr id="74760" name="object 3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1184480" y="2593800"/>
              <a:ext cx="147600" cy="1476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74761" name="object 4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10715400" y="1479960"/>
              <a:ext cx="1476360" cy="47941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74755" name="CustomShape 2"/>
          <p:cNvSpPr/>
          <p:nvPr/>
        </p:nvSpPr>
        <p:spPr>
          <a:xfrm>
            <a:off x="6215040" y="4958640"/>
            <a:ext cx="3870000" cy="500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3200">
                <a:latin typeface="Verdana" pitchFamily="34" charset="0"/>
              </a:rPr>
              <a:t>ПОИСК СМЫСЛОВ</a:t>
            </a:r>
            <a:endParaRPr sz="3200"/>
          </a:p>
        </p:txBody>
      </p:sp>
      <p:grpSp>
        <p:nvGrpSpPr>
          <p:cNvPr id="74756" name="Group 3"/>
          <p:cNvGrpSpPr/>
          <p:nvPr/>
        </p:nvGrpSpPr>
        <p:grpSpPr>
          <a:xfrm>
            <a:off x="0" y="0"/>
            <a:ext cx="1752600" cy="6858000"/>
            <a:chExt cx="1752480" cy="6857640"/>
          </a:xfrm>
        </p:grpSpPr>
        <p:sp>
          <p:nvSpPr>
            <p:cNvPr id="74758" name="CustomShape 4"/>
            <p:cNvSpPr/>
            <p:nvPr/>
          </p:nvSpPr>
          <p:spPr>
            <a:xfrm>
              <a:off x="964800" y="4863240"/>
              <a:ext cx="360" cy="1312200"/>
            </a:xfrm>
            <a:custGeom>
              <a:rect l="l" t="t" r="r" b="b"/>
              <a:pathLst>
                <a:path h="1312545">
                  <a:moveTo>
                    <a:pt x="0" y="0"/>
                  </a:moveTo>
                  <a:lnTo>
                    <a:pt x="0" y="1312240"/>
                  </a:lnTo>
                </a:path>
              </a:pathLst>
            </a:custGeom>
            <a:noFill/>
            <a:ln w="9000">
              <a:solidFill>
                <a:srgbClr val="000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pic>
          <p:nvPicPr>
            <p:cNvPr id="74759" name="object 8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1752480" cy="68576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74757" name="CustomShape 5"/>
          <p:cNvSpPr/>
          <p:nvPr/>
        </p:nvSpPr>
        <p:spPr>
          <a:xfrm>
            <a:off x="1976760" y="830880"/>
            <a:ext cx="8142840" cy="3720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33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lnSpc>
                <a:spcPct val="113000"/>
              </a:lnSpc>
              <a:spcBef>
                <a:spcPts val="100"/>
              </a:spcBef>
            </a:pPr>
            <a:r>
              <a:rPr sz="4400" b="1">
                <a:latin typeface="Tahoma" pitchFamily="34" charset="0"/>
              </a:rPr>
              <a:t>ПРАКТИКА РАБОТЫ ПЕДАГОГА-ПСИХОЛОГА </a:t>
            </a:r>
            <a:r>
              <a:rPr sz="4400">
                <a:latin typeface="Tahoma" pitchFamily="34" charset="0"/>
              </a:rPr>
              <a:t>СО ВСЕМИ ОБУЧАЮЩИМИСЯ</a:t>
            </a:r>
            <a:endParaRPr sz="4400"/>
          </a:p>
          <a:p>
            <a:pPr marL="12600" marR="0" lvl="0" indent="0">
              <a:spcBef>
                <a:spcPts val="750"/>
              </a:spcBef>
            </a:pPr>
            <a:r>
              <a:rPr sz="4400">
                <a:latin typeface="Tahoma" pitchFamily="34" charset="0"/>
              </a:rPr>
              <a:t>ШКОЛЫ ПО РЕЗУЛЬТАТАМ СПТ</a:t>
            </a:r>
            <a:endParaRPr sz="4400"/>
          </a:p>
        </p:txBody>
      </p:sp>
    </p:spTree>
  </p:cSld>
  <p:clrMapOvr>
    <a:masterClrMapping/>
  </p:clrMapOvr>
  <p:transition spd="slow"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5778" name="object 2"/>
          <p:cNvPicPr/>
          <p:nvPr/>
        </p:nvPicPr>
        <p:blipFill>
          <a:blip r:embed="rId2"/>
          <a:stretch>
            <a:fillRect/>
          </a:stretch>
        </p:blipFill>
        <p:spPr>
          <a:xfrm>
            <a:off x="6099175" y="2343150"/>
            <a:ext cx="5549900" cy="8334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5779" name="TextShape 1"/>
          <p:cNvSpPr txBox="1"/>
          <p:nvPr/>
        </p:nvSpPr>
        <p:spPr>
          <a:xfrm>
            <a:off x="1106280" y="1037520"/>
            <a:ext cx="3883320" cy="3898800"/>
          </a:xfrm>
          <a:prstGeom prst="rect">
            <a:avLst/>
          </a:prstGeom>
          <a:noFill/>
          <a:ln>
            <a:noFill/>
          </a:ln>
        </p:spPr>
        <p:txBody>
          <a:bodyPr lIns="0" tIns="115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lnSpc>
                <a:spcPct val="113000"/>
              </a:lnSpc>
              <a:spcBef>
                <a:spcPts val="88"/>
              </a:spcBef>
            </a:pPr>
            <a:r>
              <a:rPr sz="3400">
                <a:solidFill>
                  <a:srgbClr val="000000"/>
                </a:solidFill>
                <a:latin typeface="Tahoma" pitchFamily="34" charset="0"/>
              </a:rPr>
              <a:t>ТРИ КОМПОНЕНТА ЭФФЕКТИВНОЙ РАБОТЫ СО ВСЕМИ ОБУЧАЮЩИМИСЯ ПО РЕЗУЛЬТАТАМ СПТ</a:t>
            </a:r>
            <a:endParaRPr sz="3400">
              <a:latin typeface="Calibri" panose="020f0502020204030204" pitchFamily="34" charset="0"/>
            </a:endParaRPr>
          </a:p>
        </p:txBody>
      </p:sp>
      <p:sp>
        <p:nvSpPr>
          <p:cNvPr id="75780" name="CustomShape 2"/>
          <p:cNvSpPr/>
          <p:nvPr/>
        </p:nvSpPr>
        <p:spPr>
          <a:xfrm flipH="1">
            <a:off x="5859463" y="612775"/>
            <a:ext cx="0" cy="1312863"/>
          </a:xfrm>
          <a:custGeom>
            <a:rect l="l" t="t" r="r" b="b"/>
            <a:pathLst>
              <a:path h="1312545">
                <a:moveTo>
                  <a:pt x="0" y="0"/>
                </a:moveTo>
                <a:lnTo>
                  <a:pt x="0" y="1312240"/>
                </a:lnTo>
              </a:path>
            </a:pathLst>
          </a:custGeom>
          <a:noFill/>
          <a:ln w="9000">
            <a:solidFill>
              <a:srgbClr val="00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/>
        </p:txBody>
      </p:sp>
      <p:sp>
        <p:nvSpPr>
          <p:cNvPr id="75781" name="CustomShape 3"/>
          <p:cNvSpPr/>
          <p:nvPr/>
        </p:nvSpPr>
        <p:spPr>
          <a:xfrm flipH="1">
            <a:off x="5859463" y="2597150"/>
            <a:ext cx="0" cy="1312863"/>
          </a:xfrm>
          <a:custGeom>
            <a:rect l="l" t="t" r="r" b="b"/>
            <a:pathLst>
              <a:path h="1312545">
                <a:moveTo>
                  <a:pt x="0" y="0"/>
                </a:moveTo>
                <a:lnTo>
                  <a:pt x="0" y="1312240"/>
                </a:lnTo>
              </a:path>
            </a:pathLst>
          </a:custGeom>
          <a:noFill/>
          <a:ln w="9000">
            <a:solidFill>
              <a:srgbClr val="00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/>
        </p:txBody>
      </p:sp>
      <p:grpSp>
        <p:nvGrpSpPr>
          <p:cNvPr id="75782" name="Group 4"/>
          <p:cNvGrpSpPr/>
          <p:nvPr/>
        </p:nvGrpSpPr>
        <p:grpSpPr>
          <a:xfrm>
            <a:off x="4162425" y="4581525"/>
            <a:ext cx="1954213" cy="2220913"/>
            <a:chOff x="4163040" y="4581000"/>
            <a:chExt cx="1953000" cy="2220840"/>
          </a:xfrm>
        </p:grpSpPr>
        <p:sp>
          <p:nvSpPr>
            <p:cNvPr id="75786" name="CustomShape 5"/>
            <p:cNvSpPr/>
            <p:nvPr/>
          </p:nvSpPr>
          <p:spPr>
            <a:xfrm>
              <a:off x="5878080" y="4581000"/>
              <a:ext cx="360" cy="1312200"/>
            </a:xfrm>
            <a:custGeom>
              <a:rect l="l" t="t" r="r" b="b"/>
              <a:pathLst>
                <a:path h="1312545">
                  <a:moveTo>
                    <a:pt x="0" y="0"/>
                  </a:moveTo>
                  <a:lnTo>
                    <a:pt x="0" y="1312240"/>
                  </a:lnTo>
                </a:path>
              </a:pathLst>
            </a:custGeom>
            <a:noFill/>
            <a:ln w="9000">
              <a:solidFill>
                <a:srgbClr val="000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pic>
          <p:nvPicPr>
            <p:cNvPr id="75787" name="object 8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4163040" y="5133600"/>
              <a:ext cx="1953000" cy="16682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75783" name="CustomShape 6"/>
          <p:cNvSpPr/>
          <p:nvPr/>
        </p:nvSpPr>
        <p:spPr>
          <a:xfrm>
            <a:off x="6192000" y="2339640"/>
            <a:ext cx="5690160" cy="3973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lnSpc>
                <a:spcPct val="114000"/>
              </a:lnSpc>
              <a:spcBef>
                <a:spcPts val="100"/>
              </a:spcBef>
            </a:pPr>
            <a:r>
              <a:rPr sz="2200" b="1"/>
              <a:t>ПРЕДСТАВЛЕНИЕ РЕЗУЛЬТАТОВ ВСЕМ УЧАСТНИКАМ ТЕСТИРОВАНИЯ</a:t>
            </a:r>
            <a:endParaRPr sz="2200"/>
          </a:p>
          <a:p>
            <a:pPr marL="12600" marR="0" lvl="0" indent="0">
              <a:lnSpc>
                <a:spcPct val="113000"/>
              </a:lnSpc>
              <a:spcBef>
                <a:spcPts val="62"/>
              </a:spcBef>
            </a:pPr>
            <a:r>
              <a:rPr>
                <a:latin typeface="Verdana" pitchFamily="34" charset="0"/>
              </a:rPr>
              <a:t>Повышение субъектности обучающихся в развитии личностных ресурсов и</a:t>
            </a:r>
          </a:p>
          <a:p>
            <a:pPr marL="12600" marR="0" lvl="0" indent="0">
              <a:spcBef>
                <a:spcPts val="300"/>
              </a:spcBef>
            </a:pPr>
            <a:r>
              <a:rPr>
                <a:latin typeface="Verdana" pitchFamily="34" charset="0"/>
              </a:rPr>
              <a:t>укреплении психологической устойчивости</a:t>
            </a:r>
          </a:p>
          <a:p>
            <a:pPr marL="12600" marR="0" lvl="0" indent="0"/>
          </a:p>
          <a:p>
            <a:pPr marL="12600" marR="0" lvl="0" indent="0">
              <a:spcBef>
                <a:spcPts val="575"/>
              </a:spcBef>
            </a:pPr>
          </a:p>
          <a:p>
            <a:pPr marL="12600" marR="0" lvl="0" indent="0"/>
            <a:r>
              <a:rPr sz="2200" b="1"/>
              <a:t>ПРОФИЛАКТИЧЕСКАЯ И РАЗВИВАЮЩАЯ</a:t>
            </a:r>
            <a:endParaRPr sz="2200"/>
          </a:p>
          <a:p>
            <a:pPr marL="12600" marR="0" lvl="0" indent="0">
              <a:lnSpc>
                <a:spcPct val="113000"/>
              </a:lnSpc>
              <a:spcBef>
                <a:spcPts val="12"/>
              </a:spcBef>
            </a:pPr>
            <a:r>
              <a:rPr sz="2200" b="1"/>
              <a:t>РАБОТА </a:t>
            </a:r>
            <a:r>
              <a:rPr>
                <a:latin typeface="Verdana" pitchFamily="34" charset="0"/>
              </a:rPr>
              <a:t>на уровне школы, всех классов, индивидуальная работа с обучающимися</a:t>
            </a:r>
          </a:p>
        </p:txBody>
      </p:sp>
      <p:sp>
        <p:nvSpPr>
          <p:cNvPr id="75784" name="TextShape 7"/>
          <p:cNvSpPr txBox="1"/>
          <p:nvPr/>
        </p:nvSpPr>
        <p:spPr>
          <a:xfrm>
            <a:off x="6170400" y="534240"/>
            <a:ext cx="5732280" cy="1213920"/>
          </a:xfrm>
          <a:prstGeom prst="rect">
            <a:avLst/>
          </a:prstGeom>
          <a:noFill/>
          <a:ln>
            <a:noFill/>
          </a:ln>
        </p:spPr>
        <p:txBody>
          <a:bodyPr lIns="0" tIns="6876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538"/>
              </a:spcBef>
            </a:pPr>
            <a:r>
              <a:rPr sz="2200" b="1">
                <a:solidFill>
                  <a:srgbClr val="000000"/>
                </a:solidFill>
              </a:rPr>
              <a:t>УГЛУБЛЕННЫЙ АНАЛИЗ РЕЗУЛЬТАТОВ СПТ</a:t>
            </a:r>
            <a:br>
              <a:rPr lang="en-US" altLang="en-US"/>
            </a:br>
            <a:r>
              <a:rPr>
                <a:solidFill>
                  <a:srgbClr val="000000"/>
                </a:solidFill>
                <a:latin typeface="Verdana" pitchFamily="34" charset="0"/>
              </a:rPr>
              <a:t>Руководствуясь методическими рекомендациями «Организация работы по результатам СПТ»</a:t>
            </a:r>
            <a:endParaRPr>
              <a:latin typeface="Calibri" panose="020f0502020204030204" pitchFamily="34" charset="0"/>
            </a:endParaRPr>
          </a:p>
        </p:txBody>
      </p:sp>
      <p:pic>
        <p:nvPicPr>
          <p:cNvPr id="75785" name="object 11"/>
          <p:cNvPicPr/>
          <p:nvPr/>
        </p:nvPicPr>
        <p:blipFill>
          <a:blip r:embed="rId4"/>
          <a:stretch>
            <a:fillRect/>
          </a:stretch>
        </p:blipFill>
        <p:spPr>
          <a:xfrm>
            <a:off x="0" y="1492250"/>
            <a:ext cx="798513" cy="14922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6802" name="object 2"/>
          <p:cNvPicPr/>
          <p:nvPr/>
        </p:nvPicPr>
        <p:blipFill>
          <a:blip r:embed="rId2"/>
          <a:stretch>
            <a:fillRect/>
          </a:stretch>
        </p:blipFill>
        <p:spPr>
          <a:xfrm>
            <a:off x="508000" y="0"/>
            <a:ext cx="1035050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6803" name="TextShape 1"/>
          <p:cNvSpPr txBox="1"/>
          <p:nvPr/>
        </p:nvSpPr>
        <p:spPr>
          <a:xfrm>
            <a:off x="594720" y="183240"/>
            <a:ext cx="11001960" cy="1273680"/>
          </a:xfrm>
          <a:prstGeom prst="rect">
            <a:avLst/>
          </a:prstGeom>
          <a:noFill/>
          <a:ln>
            <a:noFill/>
          </a:ln>
        </p:spPr>
        <p:txBody>
          <a:bodyPr lIns="0" tIns="1285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22320" marR="0" lvl="0" indent="0">
              <a:spcBef>
                <a:spcPts val="100"/>
              </a:spcBef>
            </a:pPr>
            <a:r>
              <a:rPr sz="4000" b="1">
                <a:solidFill>
                  <a:srgbClr val="000000"/>
                </a:solidFill>
              </a:rPr>
              <a:t>УГЛУБЛЕННЫЙ АНАЛИЗ РЕЗУЛЬТАТОВ СПТ</a:t>
            </a:r>
            <a:endParaRPr sz="4000">
              <a:latin typeface="Calibri" panose="020f0502020204030204" pitchFamily="34" charset="0"/>
            </a:endParaRPr>
          </a:p>
        </p:txBody>
      </p:sp>
      <p:sp>
        <p:nvSpPr>
          <p:cNvPr id="76804" name="CustomShape 2"/>
          <p:cNvSpPr/>
          <p:nvPr/>
        </p:nvSpPr>
        <p:spPr>
          <a:xfrm>
            <a:off x="1735200" y="1133640"/>
            <a:ext cx="9943920" cy="5561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6876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538"/>
              </a:spcBef>
            </a:pPr>
            <a:r>
              <a:rPr sz="2200" b="1"/>
              <a:t>АНАЛИЗ РЕЗУЛЬТАТОВ В ЦЕЛОМ ПО ШКОЛЕ</a:t>
            </a:r>
            <a:endParaRPr sz="2200"/>
          </a:p>
          <a:p>
            <a:pPr marL="12600" marR="0" lvl="0" indent="-360">
              <a:lnSpc>
                <a:spcPct val="113000"/>
              </a:lnSpc>
              <a:spcBef>
                <a:spcPts val="62"/>
              </a:spcBef>
            </a:pPr>
            <a:r>
              <a:rPr u="sng">
                <a:latin typeface="Verdana" pitchFamily="34" charset="0"/>
              </a:rPr>
              <a:t>Общая картина по школе, тенденции, сравнительный анализ</a:t>
            </a:r>
            <a:r>
              <a:rPr>
                <a:latin typeface="Verdana" pitchFamily="34" charset="0"/>
              </a:rPr>
              <a:t> результатов за несколько лет в динамике, составление профиля школы, корректировка общешкольных профилактических, развивающих и воспитательных задач</a:t>
            </a:r>
          </a:p>
          <a:p>
            <a:pPr marL="12600" marR="0" lvl="0" indent="-360">
              <a:spcBef>
                <a:spcPts val="1112"/>
              </a:spcBef>
            </a:pPr>
          </a:p>
          <a:p>
            <a:pPr marL="1245960" marR="0" lvl="0" indent="-360"/>
            <a:r>
              <a:rPr sz="2000" b="1"/>
              <a:t>АНАЛИЗ РЕЗУЛЬТАТОВ ПО ПАРАЛЛЕЛЯМ И КЛАССАМ</a:t>
            </a:r>
            <a:endParaRPr sz="2000"/>
          </a:p>
          <a:p>
            <a:pPr marL="1245960" marR="0" lvl="0" indent="-360">
              <a:lnSpc>
                <a:spcPct val="114000"/>
              </a:lnSpc>
              <a:spcBef>
                <a:spcPts val="25"/>
              </a:spcBef>
            </a:pPr>
            <a:r>
              <a:rPr>
                <a:latin typeface="Verdana" pitchFamily="34" charset="0"/>
              </a:rPr>
              <a:t>Сравнительный анализ результатов за несколько лет в динамике </a:t>
            </a:r>
            <a:r>
              <a:rPr u="sng">
                <a:latin typeface="Verdana" pitchFamily="34" charset="0"/>
              </a:rPr>
              <a:t>по</a:t>
            </a:r>
            <a:r>
              <a:rPr>
                <a:latin typeface="Verdana" pitchFamily="34" charset="0"/>
              </a:rPr>
              <a:t> </a:t>
            </a:r>
            <a:r>
              <a:rPr u="sng">
                <a:latin typeface="Verdana" pitchFamily="34" charset="0"/>
              </a:rPr>
              <a:t>каждому классу, составление профиля класса, постановка задач</a:t>
            </a:r>
            <a:r>
              <a:rPr>
                <a:latin typeface="Verdana" pitchFamily="34" charset="0"/>
              </a:rPr>
              <a:t> профилактических и развивающих для каждого класса, рекомендации для классных руководителей и педагогов</a:t>
            </a:r>
          </a:p>
          <a:p>
            <a:pPr marL="1245960" marR="0" lvl="0" indent="-360">
              <a:spcBef>
                <a:spcPts val="925"/>
              </a:spcBef>
            </a:pPr>
          </a:p>
          <a:p>
            <a:pPr marL="2408400" marR="0" lvl="0" indent="-360"/>
            <a:r>
              <a:rPr sz="2000" b="1"/>
              <a:t>АНАЛИЗ РЕЗУЛЬТАТОВ КАЖДОГО ОБУЧАЮЩИХСЯ</a:t>
            </a:r>
            <a:endParaRPr sz="2000"/>
          </a:p>
          <a:p>
            <a:pPr marL="2408040" marR="0" lvl="0" indent="-360">
              <a:lnSpc>
                <a:spcPct val="113000"/>
              </a:lnSpc>
              <a:spcBef>
                <a:spcPts val="38"/>
              </a:spcBef>
            </a:pPr>
            <a:r>
              <a:rPr>
                <a:latin typeface="Verdana" pitchFamily="34" charset="0"/>
              </a:rPr>
              <a:t>Формирование групп риска и групп повышенного внимания, </a:t>
            </a:r>
            <a:r>
              <a:rPr u="sng">
                <a:latin typeface="Verdana" pitchFamily="34" charset="0"/>
              </a:rPr>
              <a:t>анализ индивидуальных особенностей в динамике</a:t>
            </a:r>
            <a:r>
              <a:rPr>
                <a:latin typeface="Verdana" pitchFamily="34" charset="0"/>
              </a:rPr>
              <a:t>, составление индивидуального профиля, углубленная диагностика</a:t>
            </a:r>
          </a:p>
        </p:txBody>
      </p:sp>
      <p:pic>
        <p:nvPicPr>
          <p:cNvPr id="76805" name="object 5"/>
          <p:cNvPicPr/>
          <p:nvPr/>
        </p:nvPicPr>
        <p:blipFill>
          <a:blip r:embed="rId3"/>
          <a:stretch>
            <a:fillRect/>
          </a:stretch>
        </p:blipFill>
        <p:spPr>
          <a:xfrm>
            <a:off x="454025" y="1331913"/>
            <a:ext cx="1068388" cy="10429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6806" name="object 6"/>
          <p:cNvPicPr/>
          <p:nvPr/>
        </p:nvPicPr>
        <p:blipFill>
          <a:blip r:embed="rId4"/>
          <a:stretch>
            <a:fillRect/>
          </a:stretch>
        </p:blipFill>
        <p:spPr>
          <a:xfrm>
            <a:off x="1704975" y="3243263"/>
            <a:ext cx="1009650" cy="10461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6807" name="object 7"/>
          <p:cNvPicPr/>
          <p:nvPr/>
        </p:nvPicPr>
        <p:blipFill>
          <a:blip r:embed="rId5"/>
          <a:stretch>
            <a:fillRect/>
          </a:stretch>
        </p:blipFill>
        <p:spPr>
          <a:xfrm>
            <a:off x="2911475" y="5297488"/>
            <a:ext cx="1038225" cy="10556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6808" name="object 8"/>
          <p:cNvPicPr/>
          <p:nvPr/>
        </p:nvPicPr>
        <p:blipFill>
          <a:blip r:embed="rId6"/>
          <a:stretch>
            <a:fillRect/>
          </a:stretch>
        </p:blipFill>
        <p:spPr>
          <a:xfrm>
            <a:off x="9498013" y="1281113"/>
            <a:ext cx="2444750" cy="10906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7826" name="object 2"/>
          <p:cNvPicPr/>
          <p:nvPr/>
        </p:nvPicPr>
        <p:blipFill>
          <a:blip r:embed="rId2"/>
          <a:stretch>
            <a:fillRect/>
          </a:stretch>
        </p:blipFill>
        <p:spPr>
          <a:xfrm>
            <a:off x="10661650" y="0"/>
            <a:ext cx="1530350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7827" name="TextShape 1"/>
          <p:cNvSpPr txBox="1"/>
          <p:nvPr/>
        </p:nvSpPr>
        <p:spPr>
          <a:xfrm>
            <a:off x="594720" y="183240"/>
            <a:ext cx="11001960" cy="1273680"/>
          </a:xfrm>
          <a:prstGeom prst="rect">
            <a:avLst/>
          </a:prstGeom>
          <a:noFill/>
          <a:ln>
            <a:noFill/>
          </a:ln>
        </p:spPr>
        <p:txBody>
          <a:bodyPr lIns="0" tIns="1285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22320" marR="0" lvl="0" indent="0">
              <a:spcBef>
                <a:spcPts val="100"/>
              </a:spcBef>
            </a:pPr>
            <a:r>
              <a:rPr sz="4000" b="1">
                <a:solidFill>
                  <a:srgbClr val="000000"/>
                </a:solidFill>
              </a:rPr>
              <a:t>ПРЕДСТАВЛЕНИЕ РЕЗУЛЬТАТОВ СПТ</a:t>
            </a:r>
            <a:endParaRPr sz="4000">
              <a:latin typeface="Calibri" panose="020f0502020204030204" pitchFamily="34" charset="0"/>
            </a:endParaRPr>
          </a:p>
        </p:txBody>
      </p:sp>
      <p:pic>
        <p:nvPicPr>
          <p:cNvPr id="77828" name="object 4"/>
          <p:cNvPicPr/>
          <p:nvPr/>
        </p:nvPicPr>
        <p:blipFill>
          <a:blip r:embed="rId3"/>
          <a:stretch>
            <a:fillRect/>
          </a:stretch>
        </p:blipFill>
        <p:spPr>
          <a:xfrm>
            <a:off x="496888" y="5257800"/>
            <a:ext cx="2444750" cy="10906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7829" name="CustomShape 2"/>
          <p:cNvSpPr/>
          <p:nvPr/>
        </p:nvSpPr>
        <p:spPr>
          <a:xfrm>
            <a:off x="604800" y="1432080"/>
            <a:ext cx="10766880" cy="4927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8208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650"/>
              </a:spcBef>
            </a:pPr>
            <a:r>
              <a:rPr sz="2200" b="1"/>
              <a:t>СОБЛЮДЕНИЕ ВСЕХ АТРИБУТОВ КОНФИДЕНЦИАЛЬНОСТИ</a:t>
            </a:r>
            <a:endParaRPr sz="2200"/>
          </a:p>
          <a:p>
            <a:pPr marL="12600" marR="0" lvl="0" indent="0">
              <a:lnSpc>
                <a:spcPct val="113000"/>
              </a:lnSpc>
              <a:spcBef>
                <a:spcPts val="125"/>
              </a:spcBef>
            </a:pPr>
            <a:r>
              <a:rPr sz="1400">
                <a:latin typeface="Verdana" pitchFamily="34" charset="0"/>
              </a:rPr>
              <a:t>Подросткам важно ощущение конфиденциальности (доверие, мотивация, возможность честного разговора), получение результатов под роспись настраивает на важность разговора</a:t>
            </a:r>
            <a:endParaRPr sz="1400"/>
          </a:p>
          <a:p>
            <a:pPr marL="12600" marR="0" lvl="0" indent="0">
              <a:spcBef>
                <a:spcPts val="400"/>
              </a:spcBef>
            </a:pPr>
            <a:endParaRPr sz="1400"/>
          </a:p>
          <a:p>
            <a:pPr marL="12600" marR="0" lvl="0" indent="0"/>
            <a:r>
              <a:rPr sz="2200" b="1"/>
              <a:t>ПРЕДСТАВЛЕНИЕ И АНАЛИЗ РЕЗУЛЬТАТОВ СПТ</a:t>
            </a:r>
            <a:endParaRPr sz="2200"/>
          </a:p>
          <a:p>
            <a:pPr marL="12600" marR="0" lvl="0" indent="0">
              <a:lnSpc>
                <a:spcPct val="113000"/>
              </a:lnSpc>
              <a:spcBef>
                <a:spcPts val="125"/>
              </a:spcBef>
            </a:pPr>
            <a:r>
              <a:rPr sz="1400">
                <a:latin typeface="Verdana" pitchFamily="34" charset="0"/>
              </a:rPr>
              <a:t>Представление результатов СПТ на </a:t>
            </a:r>
            <a:r>
              <a:rPr sz="1400" u="sng">
                <a:latin typeface="Verdana" pitchFamily="34" charset="0"/>
              </a:rPr>
              <a:t>доступном для подростков языке</a:t>
            </a:r>
            <a:r>
              <a:rPr sz="1400">
                <a:latin typeface="Verdana" pitchFamily="34" charset="0"/>
              </a:rPr>
              <a:t> (с учетом возраста и специфики класса) </a:t>
            </a:r>
            <a:r>
              <a:rPr sz="1400" u="sng">
                <a:latin typeface="Verdana" pitchFamily="34" charset="0"/>
              </a:rPr>
              <a:t>и в</a:t>
            </a:r>
            <a:r>
              <a:rPr sz="1400">
                <a:latin typeface="Verdana" pitchFamily="34" charset="0"/>
              </a:rPr>
              <a:t> </a:t>
            </a:r>
            <a:r>
              <a:rPr sz="1400" u="sng">
                <a:latin typeface="Verdana" pitchFamily="34" charset="0"/>
              </a:rPr>
              <a:t>доступном объеме.</a:t>
            </a:r>
            <a:r>
              <a:rPr sz="1400">
                <a:latin typeface="Verdana" pitchFamily="34" charset="0"/>
              </a:rPr>
              <a:t> На индивидуальных консультациях более подробное обсуждение результатов СПТ, постановка приоритетных задач развития и адресная психологическая помощь.</a:t>
            </a:r>
            <a:endParaRPr sz="1400"/>
          </a:p>
          <a:p>
            <a:pPr marL="12600" marR="0" lvl="0" indent="0">
              <a:spcBef>
                <a:spcPts val="812"/>
              </a:spcBef>
            </a:pPr>
            <a:endParaRPr sz="1400"/>
          </a:p>
          <a:p>
            <a:pPr marL="12600" marR="0" lvl="0" indent="0"/>
            <a:r>
              <a:rPr sz="2200" b="1"/>
              <a:t>ПОСТАНОВКА ЗАДАЧ ЛИЧНОСТНОГО РАЗВИТИЯ</a:t>
            </a:r>
            <a:endParaRPr sz="2200"/>
          </a:p>
          <a:p>
            <a:pPr marL="12600" marR="0" lvl="0" indent="0" algn="just">
              <a:lnSpc>
                <a:spcPct val="113000"/>
              </a:lnSpc>
              <a:spcBef>
                <a:spcPts val="125"/>
              </a:spcBef>
            </a:pPr>
            <a:r>
              <a:rPr sz="1400" u="sng">
                <a:latin typeface="Verdana" pitchFamily="34" charset="0"/>
              </a:rPr>
              <a:t>Подросткам важно увидеть собственную динамику развития</a:t>
            </a:r>
            <a:r>
              <a:rPr sz="1400">
                <a:latin typeface="Verdana" pitchFamily="34" charset="0"/>
              </a:rPr>
              <a:t> (результат своего взросления, самостоятельно сделанных усилий, возможностей и индивидуальных особенностей), понять, осмыслить, увидеть успехи и </a:t>
            </a:r>
            <a:r>
              <a:rPr sz="1400" u="sng">
                <a:latin typeface="Verdana" pitchFamily="34" charset="0"/>
              </a:rPr>
              <a:t>сформулировать новые</a:t>
            </a:r>
            <a:r>
              <a:rPr sz="1400">
                <a:latin typeface="Verdana" pitchFamily="34" charset="0"/>
              </a:rPr>
              <a:t> </a:t>
            </a:r>
            <a:r>
              <a:rPr sz="1400" u="sng">
                <a:latin typeface="Verdana" pitchFamily="34" charset="0"/>
              </a:rPr>
              <a:t>задачи развития на ближайшее будущее</a:t>
            </a:r>
            <a:endParaRPr sz="1400"/>
          </a:p>
          <a:p>
            <a:pPr marL="12600" marR="0" lvl="0" indent="0">
              <a:spcBef>
                <a:spcPts val="288"/>
              </a:spcBef>
            </a:pPr>
            <a:endParaRPr sz="1400"/>
          </a:p>
          <a:p>
            <a:pPr marL="2604600" marR="0" lvl="0" indent="0"/>
            <a:r>
              <a:rPr sz="2000" b="1"/>
              <a:t>ТРЕНИРОВКА НАВЫКОВ 21 ВЕКА</a:t>
            </a:r>
            <a:endParaRPr sz="2000"/>
          </a:p>
          <a:p>
            <a:pPr marL="2604600" marR="0" lvl="0" indent="0">
              <a:lnSpc>
                <a:spcPct val="113000"/>
              </a:lnSpc>
              <a:spcBef>
                <a:spcPts val="100"/>
              </a:spcBef>
            </a:pPr>
            <a:r>
              <a:rPr sz="1400">
                <a:latin typeface="Verdana" pitchFamily="34" charset="0"/>
              </a:rPr>
              <a:t>Подросткам необходимо понимание, что </a:t>
            </a:r>
            <a:r>
              <a:rPr sz="1400" u="sng">
                <a:latin typeface="Verdana" pitchFamily="34" charset="0"/>
              </a:rPr>
              <a:t>каждый сам в ответе за собственное</a:t>
            </a:r>
            <a:r>
              <a:rPr sz="1400">
                <a:latin typeface="Verdana" pitchFamily="34" charset="0"/>
              </a:rPr>
              <a:t> </a:t>
            </a:r>
            <a:r>
              <a:rPr sz="1400" u="sng">
                <a:latin typeface="Verdana" pitchFamily="34" charset="0"/>
              </a:rPr>
              <a:t>самосовершенствование, за ежедневный шаг в выбранном направлении</a:t>
            </a:r>
            <a:endParaRPr sz="1400"/>
          </a:p>
        </p:txBody>
      </p:sp>
      <p:pic>
        <p:nvPicPr>
          <p:cNvPr id="77830" name="object 6"/>
          <p:cNvPicPr/>
          <p:nvPr/>
        </p:nvPicPr>
        <p:blipFill>
          <a:blip r:embed="rId4"/>
          <a:stretch>
            <a:fillRect/>
          </a:stretch>
        </p:blipFill>
        <p:spPr>
          <a:xfrm>
            <a:off x="0" y="1023938"/>
            <a:ext cx="5549900" cy="746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8850" name="object 2"/>
          <p:cNvPicPr/>
          <p:nvPr/>
        </p:nvPicPr>
        <p:blipFill>
          <a:blip r:embed="rId2"/>
          <a:stretch>
            <a:fillRect/>
          </a:stretch>
        </p:blipFill>
        <p:spPr>
          <a:xfrm>
            <a:off x="508000" y="706438"/>
            <a:ext cx="1033463" cy="28463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8851" name="TextShape 1"/>
          <p:cNvSpPr txBox="1"/>
          <p:nvPr/>
        </p:nvSpPr>
        <p:spPr>
          <a:xfrm>
            <a:off x="604800" y="298080"/>
            <a:ext cx="10915920" cy="1157760"/>
          </a:xfrm>
          <a:prstGeom prst="rect">
            <a:avLst/>
          </a:prstGeom>
          <a:noFill/>
          <a:ln>
            <a:noFill/>
          </a:ln>
        </p:spPr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3600" b="1">
                <a:solidFill>
                  <a:srgbClr val="000000"/>
                </a:solidFill>
              </a:rPr>
              <a:t>ПРОФИЛАКТИЧЕСКАЯ И РАЗВИВАЮЩАЯ РАБОТА</a:t>
            </a:r>
            <a:endParaRPr sz="3600">
              <a:latin typeface="Calibri" panose="020f0502020204030204" pitchFamily="34" charset="0"/>
            </a:endParaRPr>
          </a:p>
        </p:txBody>
      </p:sp>
      <p:pic>
        <p:nvPicPr>
          <p:cNvPr id="78852" name="object 4"/>
          <p:cNvPicPr/>
          <p:nvPr/>
        </p:nvPicPr>
        <p:blipFill>
          <a:blip r:embed="rId3"/>
          <a:stretch>
            <a:fillRect/>
          </a:stretch>
        </p:blipFill>
        <p:spPr>
          <a:xfrm>
            <a:off x="9471025" y="4945063"/>
            <a:ext cx="2392363" cy="1143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8853" name="CustomShape 2"/>
          <p:cNvSpPr/>
          <p:nvPr/>
        </p:nvSpPr>
        <p:spPr>
          <a:xfrm>
            <a:off x="604800" y="1055520"/>
            <a:ext cx="10859400" cy="555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8208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375920" marR="0" lvl="0" indent="0">
              <a:spcBef>
                <a:spcPts val="650"/>
              </a:spcBef>
            </a:pPr>
            <a:r>
              <a:rPr sz="2200" b="1"/>
              <a:t>УГЛУБЛЕННАЯ ДИАГНОСТИКА</a:t>
            </a:r>
            <a:endParaRPr sz="2200"/>
          </a:p>
          <a:p>
            <a:pPr marL="1375920" marR="0" lvl="0" indent="-360">
              <a:lnSpc>
                <a:spcPct val="113000"/>
              </a:lnSpc>
              <a:spcBef>
                <a:spcPts val="125"/>
              </a:spcBef>
            </a:pPr>
            <a:r>
              <a:rPr sz="1400" u="sng">
                <a:latin typeface="Verdana" pitchFamily="34" charset="0"/>
              </a:rPr>
              <a:t>Формирование «группы риска» и «групп повышенного внимания»</a:t>
            </a:r>
            <a:r>
              <a:rPr sz="1400">
                <a:latin typeface="Verdana" pitchFamily="34" charset="0"/>
              </a:rPr>
              <a:t>, проектирование плана профилактической и развивающей работы, корректировка воспитательной работы, проектирование индивидуальной программы психолого-педагогического сопровождения</a:t>
            </a:r>
            <a:endParaRPr sz="1400"/>
          </a:p>
          <a:p>
            <a:pPr marL="1375920" marR="0" lvl="0" indent="-360">
              <a:spcBef>
                <a:spcPts val="138"/>
              </a:spcBef>
            </a:pPr>
            <a:endParaRPr sz="1400"/>
          </a:p>
          <a:p>
            <a:pPr marL="1375920" marR="0" lvl="0" indent="-360"/>
            <a:r>
              <a:rPr sz="2200" b="1"/>
              <a:t>ИНДИВИДУАЛЬНЫЕ ПСИХОЛОГИЧЕСКИЕ КОНСУЛЬТАЦИИ</a:t>
            </a:r>
            <a:endParaRPr sz="2200"/>
          </a:p>
          <a:p>
            <a:pPr marL="1375560" marR="0" lvl="0" indent="-360">
              <a:lnSpc>
                <a:spcPct val="113000"/>
              </a:lnSpc>
              <a:spcBef>
                <a:spcPts val="125"/>
              </a:spcBef>
            </a:pPr>
            <a:r>
              <a:rPr sz="1400" u="sng">
                <a:latin typeface="Verdana" pitchFamily="34" charset="0"/>
              </a:rPr>
              <a:t>Адресная психологическая помощь обучающимся (и родителям) в преодолении возникших трудностей</a:t>
            </a:r>
            <a:r>
              <a:rPr sz="1400">
                <a:latin typeface="Verdana" pitchFamily="34" charset="0"/>
              </a:rPr>
              <a:t>, повышении факторов защиты и ресурсных возможностей подростков, обучении копинг-стратегиям и саморегуляции, укреплении психологической устойчивости и жизненного оптимизма, развитии жизнерадостности и жизнестойкости, гармонизации детско-родительских отношений и пр.</a:t>
            </a:r>
            <a:endParaRPr sz="1400"/>
          </a:p>
          <a:p>
            <a:pPr marL="1375560" marR="0" lvl="0" indent="-360">
              <a:spcBef>
                <a:spcPts val="212"/>
              </a:spcBef>
            </a:pPr>
            <a:endParaRPr sz="1400"/>
          </a:p>
          <a:p>
            <a:pPr marL="12600" marR="0" lvl="0" indent="-360"/>
            <a:r>
              <a:rPr sz="2200" b="1"/>
              <a:t>ПСИХОЛОГИЧЕСКИЕ КЛАССНЫЕ ЧАСЫ И ТРЕНИНГИ</a:t>
            </a:r>
            <a:endParaRPr sz="2200"/>
          </a:p>
          <a:p>
            <a:pPr marL="12600" marR="0" lvl="0" indent="-360">
              <a:lnSpc>
                <a:spcPct val="113000"/>
              </a:lnSpc>
              <a:spcBef>
                <a:spcPts val="125"/>
              </a:spcBef>
            </a:pPr>
            <a:r>
              <a:rPr sz="1400" u="sng">
                <a:latin typeface="Verdana" pitchFamily="34" charset="0"/>
              </a:rPr>
              <a:t>Реестр психолого-педагогических программ</a:t>
            </a:r>
            <a:r>
              <a:rPr sz="1400">
                <a:latin typeface="Verdana" pitchFamily="34" charset="0"/>
              </a:rPr>
              <a:t>, прошедших экспертную оценку общероссийской общественной организации «Федерация психологов образования России» и рекомендованных для реализации в образовательных организациях </a:t>
            </a:r>
            <a:r>
              <a:rPr sz="1400">
                <a:latin typeface="Verdana" pitchFamily="34" charset="0"/>
                <a:hlinkClick r:id="rId4"/>
              </a:rPr>
              <a:t>https://rospsy.ru/</a:t>
            </a:r>
            <a:r>
              <a:rPr sz="1400">
                <a:latin typeface="Verdana" pitchFamily="34" charset="0"/>
              </a:rPr>
              <a:t> </a:t>
            </a:r>
            <a:endParaRPr sz="1400"/>
          </a:p>
          <a:p>
            <a:pPr marL="12600" marR="0" lvl="0" indent="-360">
              <a:spcBef>
                <a:spcPts val="662"/>
              </a:spcBef>
            </a:pPr>
            <a:endParaRPr sz="1400"/>
          </a:p>
          <a:p>
            <a:pPr marL="12600" marR="0" lvl="0" indent="-360"/>
            <a:r>
              <a:rPr sz="2000" b="1"/>
              <a:t>ОБЩЕШКОЛЬНЫЕ СОБЫТИЯ</a:t>
            </a:r>
            <a:endParaRPr sz="2000"/>
          </a:p>
          <a:p>
            <a:pPr marL="12600" marR="0" lvl="0" indent="-360">
              <a:lnSpc>
                <a:spcPct val="113000"/>
              </a:lnSpc>
              <a:spcBef>
                <a:spcPts val="25"/>
              </a:spcBef>
            </a:pPr>
            <a:r>
              <a:rPr>
                <a:latin typeface="Verdana" pitchFamily="34" charset="0"/>
              </a:rPr>
              <a:t>«День добра!», «День позитива!», «День близких людей!», «День креатива!», форсайт «Школа будущего», хакатон «Цифровой след», Дни цифровой культуры</a:t>
            </a:r>
          </a:p>
        </p:txBody>
      </p:sp>
      <p:pic>
        <p:nvPicPr>
          <p:cNvPr id="78854" name="object 6"/>
          <p:cNvPicPr/>
          <p:nvPr/>
        </p:nvPicPr>
        <p:blipFill>
          <a:blip r:embed="rId5"/>
          <a:stretch>
            <a:fillRect/>
          </a:stretch>
        </p:blipFill>
        <p:spPr>
          <a:xfrm>
            <a:off x="6642100" y="1012825"/>
            <a:ext cx="5549900" cy="76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9874" name="object 2"/>
          <p:cNvPicPr/>
          <p:nvPr/>
        </p:nvPicPr>
        <p:blipFill>
          <a:blip r:embed="rId2"/>
          <a:stretch>
            <a:fillRect/>
          </a:stretch>
        </p:blipFill>
        <p:spPr>
          <a:xfrm>
            <a:off x="7813675" y="2478088"/>
            <a:ext cx="4378325" cy="7921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9875" name="object 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968375"/>
            <a:ext cx="5549900" cy="8334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9876" name="TextShape 1"/>
          <p:cNvSpPr txBox="1"/>
          <p:nvPr/>
        </p:nvSpPr>
        <p:spPr>
          <a:xfrm>
            <a:off x="771840" y="990360"/>
            <a:ext cx="9668160" cy="2206440"/>
          </a:xfrm>
          <a:prstGeom prst="rect">
            <a:avLst/>
          </a:prstGeom>
          <a:noFill/>
          <a:ln>
            <a:noFill/>
          </a:ln>
        </p:spPr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240" marR="0" lvl="0" indent="0" algn="ctr">
              <a:spcBef>
                <a:spcPts val="100"/>
              </a:spcBef>
            </a:pPr>
            <a:r>
              <a:rPr sz="4800" b="1">
                <a:solidFill>
                  <a:srgbClr val="000000"/>
                </a:solidFill>
                <a:latin typeface="Verdana" pitchFamily="34" charset="0"/>
              </a:rPr>
              <a:t>РЕЗУЛЬТАТЫ СОЦИАЛЬНО- ПСИХОЛОГИЧЕСКОГО ТЕСТИРОВАНИЯ - 2024</a:t>
            </a:r>
            <a:endParaRPr sz="4800">
              <a:latin typeface="Calibri" panose="020f0502020204030204" pitchFamily="34" charset="0"/>
            </a:endParaRPr>
          </a:p>
        </p:txBody>
      </p:sp>
      <p:pic>
        <p:nvPicPr>
          <p:cNvPr id="79877" name="object 5"/>
          <p:cNvPicPr/>
          <p:nvPr/>
        </p:nvPicPr>
        <p:blipFill>
          <a:blip r:embed="rId3"/>
          <a:stretch>
            <a:fillRect/>
          </a:stretch>
        </p:blipFill>
        <p:spPr>
          <a:xfrm>
            <a:off x="1804988" y="5753100"/>
            <a:ext cx="10387012" cy="650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9878" name="CustomShape 2"/>
          <p:cNvSpPr/>
          <p:nvPr/>
        </p:nvSpPr>
        <p:spPr>
          <a:xfrm>
            <a:off x="3953880" y="5090760"/>
            <a:ext cx="4514400" cy="378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/>
          <a:p>
            <a:pPr marL="12600" marR="0" lvl="0" indent="0" algn="l" defTabSz="914400" rtl="0" eaLnBrk="1" fontAlgn="auto" latinLnBrk="0" hangingPunct="1">
              <a:lnSpc>
                <a:spcPct val="100000"/>
              </a:lnSpc>
              <a:spcBef>
                <a:spcPts val="99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1200" cap="none" spc="-12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»</a:t>
            </a:r>
            <a:endParaRPr kumimoji="0" lang="ru-RU" sz="2400" b="0" i="0" u="none" strike="noStrike" kern="1200" cap="none" spc="-1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</p:cSld>
  <p:clrMapOvr>
    <a:masterClrMapping/>
  </p:clrMapOvr>
  <p:transition spd="slow"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0898" name="CustomShape 1"/>
          <p:cNvSpPr/>
          <p:nvPr/>
        </p:nvSpPr>
        <p:spPr>
          <a:xfrm>
            <a:off x="380880" y="228600"/>
            <a:ext cx="11581920" cy="2529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0" marR="0" lvl="0" indent="0" algn="just"/>
            <a:r>
              <a:rPr sz="2000">
                <a:latin typeface="Times New Roman" pitchFamily="18" charset="0"/>
                <a:ea typeface="Times New Roman" pitchFamily="18" charset="0"/>
              </a:rPr>
              <a:t>Одним из преимуществ подхода, рекомендуемого Минпросвещения России при работе с ЕМ СПТ, является создание так называемого «профиля» обучающегося, класса / группы образовательной организации. </a:t>
            </a:r>
            <a:r>
              <a:rPr sz="2000" b="1">
                <a:latin typeface="Times New Roman" pitchFamily="18" charset="0"/>
                <a:ea typeface="Times New Roman" pitchFamily="18" charset="0"/>
              </a:rPr>
              <a:t>«Профиль» </a:t>
            </a:r>
            <a:r>
              <a:rPr sz="2000">
                <a:latin typeface="Times New Roman" pitchFamily="18" charset="0"/>
                <a:ea typeface="Times New Roman" pitchFamily="18" charset="0"/>
              </a:rPr>
              <a:t>обучающегося, класса / группы </a:t>
            </a:r>
            <a:r>
              <a:rPr sz="2000" b="1">
                <a:latin typeface="Times New Roman" pitchFamily="18" charset="0"/>
                <a:ea typeface="Times New Roman" pitchFamily="18" charset="0"/>
              </a:rPr>
              <a:t>строится на основании анализа результатов тестирования по каждому показателю </a:t>
            </a:r>
            <a:r>
              <a:rPr sz="2000">
                <a:latin typeface="Times New Roman" pitchFamily="18" charset="0"/>
                <a:ea typeface="Times New Roman" pitchFamily="18" charset="0"/>
              </a:rPr>
              <a:t>и позволяет определить особенности выраженности тех или иных факторов, демонстрирует проблемные блоки, которые нуждаются в особом внимании специалистов, а также обозначает </a:t>
            </a:r>
            <a:r>
              <a:rPr sz="2000" b="1">
                <a:latin typeface="Times New Roman" pitchFamily="18" charset="0"/>
                <a:ea typeface="Times New Roman" pitchFamily="18" charset="0"/>
              </a:rPr>
              <a:t>ресурсные зоны</a:t>
            </a:r>
            <a:r>
              <a:rPr sz="2000">
                <a:latin typeface="Times New Roman" pitchFamily="18" charset="0"/>
                <a:ea typeface="Times New Roman" pitchFamily="18" charset="0"/>
              </a:rPr>
              <a:t>, то есть сильные стороны, за счет которых можно повысить эффективность профилактической, психолого-педагогической работы с целевой группой, выделить области потенциального   роста   и   развития.</a:t>
            </a:r>
            <a:endParaRPr sz="2000"/>
          </a:p>
        </p:txBody>
      </p:sp>
      <p:pic>
        <p:nvPicPr>
          <p:cNvPr id="80899" name="Рисунок 11"/>
          <p:cNvPicPr/>
          <p:nvPr/>
        </p:nvPicPr>
        <p:blipFill>
          <a:blip r:embed="rId2"/>
          <a:stretch>
            <a:fillRect/>
          </a:stretch>
        </p:blipFill>
        <p:spPr>
          <a:xfrm>
            <a:off x="914400" y="2782888"/>
            <a:ext cx="10668000" cy="4068762"/>
          </a:xfrm>
          <a:prstGeom prst="rect">
            <a:avLst/>
          </a:prstGeom>
          <a:noFill/>
          <a:ln>
            <a:noFill/>
            <a:miter lim="800000"/>
          </a:ln>
          <a:effectLst>
            <a:outerShdw dist="139498" dir="2700000" algn="tl">
              <a:srgbClr val="333333">
                <a:alpha val="64999"/>
              </a:srgbClr>
            </a:outerShdw>
          </a:effectLst>
        </p:spPr>
      </p:pic>
    </p:spTree>
  </p:cSld>
  <p:clrMapOvr>
    <a:masterClrMapping/>
  </p:clrMapOvr>
  <p:transition spd="slow"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22" name="CustomShape 1"/>
          <p:cNvSpPr/>
          <p:nvPr/>
        </p:nvSpPr>
        <p:spPr>
          <a:xfrm>
            <a:off x="380880" y="228600"/>
            <a:ext cx="11581920" cy="2833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0" marR="0" lvl="0" indent="0" algn="just"/>
            <a:r>
              <a:rPr>
                <a:latin typeface="Times New Roman" pitchFamily="18" charset="0"/>
                <a:ea typeface="Times New Roman" pitchFamily="18" charset="0"/>
              </a:rPr>
              <a:t>Показатель </a:t>
            </a:r>
            <a:r>
              <a:rPr b="1">
                <a:latin typeface="Times New Roman" pitchFamily="18" charset="0"/>
                <a:ea typeface="Times New Roman" pitchFamily="18" charset="0"/>
              </a:rPr>
              <a:t>КВЕРИПО </a:t>
            </a:r>
            <a:r>
              <a:rPr>
                <a:latin typeface="Times New Roman" pitchFamily="18" charset="0"/>
                <a:ea typeface="Times New Roman" pitchFamily="18" charset="0"/>
              </a:rPr>
              <a:t>(квотиент вероятности рискового поведения) позволяет оценить степень </a:t>
            </a:r>
            <a:r>
              <a:rPr b="1">
                <a:latin typeface="Times New Roman" pitchFamily="18" charset="0"/>
                <a:ea typeface="Times New Roman" pitchFamily="18" charset="0"/>
              </a:rPr>
              <a:t>доминации факторов риска над факторами защиты </a:t>
            </a:r>
            <a:r>
              <a:rPr>
                <a:latin typeface="Times New Roman" pitchFamily="18" charset="0"/>
                <a:ea typeface="Times New Roman" pitchFamily="18" charset="0"/>
              </a:rPr>
              <a:t>и сделать вывод об </a:t>
            </a:r>
            <a:r>
              <a:rPr b="1">
                <a:latin typeface="Times New Roman" pitchFamily="18" charset="0"/>
                <a:ea typeface="Times New Roman" pitchFamily="18" charset="0"/>
              </a:rPr>
              <a:t>уязвимости личности </a:t>
            </a:r>
            <a:r>
              <a:rPr>
                <a:latin typeface="Times New Roman" pitchFamily="18" charset="0"/>
                <a:ea typeface="Times New Roman" pitchFamily="18" charset="0"/>
              </a:rPr>
              <a:t>обучающегося. </a:t>
            </a:r>
          </a:p>
          <a:p>
            <a:pPr marL="0" marR="0" lvl="0" indent="0" algn="just"/>
            <a:r>
              <a:rPr>
                <a:latin typeface="Times New Roman" pitchFamily="18" charset="0"/>
                <a:ea typeface="Times New Roman" pitchFamily="18" charset="0"/>
              </a:rPr>
              <a:t>Превышение пороговых значений показателя КВЕРИПО свидетельствует о </a:t>
            </a:r>
            <a:r>
              <a:rPr b="1">
                <a:latin typeface="Times New Roman" pitchFamily="18" charset="0"/>
                <a:ea typeface="Times New Roman" pitchFamily="18" charset="0"/>
              </a:rPr>
              <a:t>слабости факторов защиты перед давлением факторов риска</a:t>
            </a:r>
            <a:r>
              <a:rPr>
                <a:latin typeface="Times New Roman" pitchFamily="18" charset="0"/>
                <a:ea typeface="Times New Roman" pitchFamily="18" charset="0"/>
              </a:rPr>
              <a:t>. </a:t>
            </a:r>
          </a:p>
          <a:p>
            <a:pPr marL="0" marR="0" lvl="0" indent="0" algn="just"/>
            <a:r>
              <a:rPr>
                <a:latin typeface="Times New Roman" pitchFamily="18" charset="0"/>
                <a:ea typeface="Times New Roman" pitchFamily="18" charset="0"/>
              </a:rPr>
              <a:t>Тем не менее, у ряда обучающихся, относящихся к группам с высокой и высочайшей вероятностью проявления рискового (в том числе аддиктивного) поведения, показатель </a:t>
            </a:r>
            <a:r>
              <a:rPr b="1">
                <a:latin typeface="Times New Roman" pitchFamily="18" charset="0"/>
                <a:ea typeface="Times New Roman" pitchFamily="18" charset="0"/>
              </a:rPr>
              <a:t>КВЕРИПО</a:t>
            </a:r>
            <a:r>
              <a:rPr>
                <a:latin typeface="Times New Roman" pitchFamily="18" charset="0"/>
                <a:ea typeface="Times New Roman" pitchFamily="18" charset="0"/>
              </a:rPr>
              <a:t> может оставаться в нормативных пределах, что свидетельствует о наличии </a:t>
            </a:r>
            <a:r>
              <a:rPr b="1">
                <a:latin typeface="Times New Roman" pitchFamily="18" charset="0"/>
                <a:ea typeface="Times New Roman" pitchFamily="18" charset="0"/>
              </a:rPr>
              <a:t>влияния внешних обстоятельств </a:t>
            </a:r>
            <a:r>
              <a:rPr>
                <a:latin typeface="Times New Roman" pitchFamily="18" charset="0"/>
                <a:ea typeface="Times New Roman" pitchFamily="18" charset="0"/>
              </a:rPr>
              <a:t>и/или подкрепляющих факторов. </a:t>
            </a:r>
          </a:p>
          <a:p>
            <a:pPr marL="0" marR="0" lvl="0" indent="0" algn="just"/>
            <a:r>
              <a:rPr>
                <a:latin typeface="Times New Roman" pitchFamily="18" charset="0"/>
                <a:ea typeface="Times New Roman" pitchFamily="18" charset="0"/>
              </a:rPr>
              <a:t>Данная информация может быть использована для формирования индивидуальных программ профилактики     и     психолого-педагогического     сопровождения     обучающихся с высокой и высочайшей вероятностью проявления рискового (в том числе аддиктивного) поведения.</a:t>
            </a:r>
          </a:p>
        </p:txBody>
      </p:sp>
      <p:pic>
        <p:nvPicPr>
          <p:cNvPr id="8192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379413" y="3090863"/>
            <a:ext cx="5410200" cy="3614737"/>
          </a:xfrm>
          <a:prstGeom prst="rect">
            <a:avLst/>
          </a:prstGeom>
          <a:noFill/>
          <a:ln>
            <a:noFill/>
            <a:miter lim="800000"/>
          </a:ln>
          <a:effectLst>
            <a:outerShdw dist="139498" dir="2700000" algn="tl">
              <a:srgbClr val="333333">
                <a:alpha val="64999"/>
              </a:srgbClr>
            </a:outerShdw>
          </a:effectLst>
        </p:spPr>
      </p:pic>
      <p:pic>
        <p:nvPicPr>
          <p:cNvPr id="81924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6781800" y="2811463"/>
            <a:ext cx="5029200" cy="3894137"/>
          </a:xfrm>
          <a:prstGeom prst="rect">
            <a:avLst/>
          </a:prstGeom>
          <a:noFill/>
          <a:ln>
            <a:noFill/>
            <a:miter lim="800000"/>
          </a:ln>
          <a:effectLst>
            <a:outerShdw dist="139498" dir="2700000" algn="tl">
              <a:srgbClr val="333333">
                <a:alpha val="64999"/>
              </a:srgbClr>
            </a:outerShdw>
          </a:effectLst>
        </p:spPr>
      </p:pic>
    </p:spTree>
  </p:cSld>
  <p:clrMapOvr>
    <a:masterClrMapping/>
  </p:clrMapOvr>
  <p:transition spd="slow"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2946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76200" y="152400"/>
            <a:ext cx="12039600" cy="63817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3970" name="CustomShape 1"/>
          <p:cNvSpPr/>
          <p:nvPr/>
        </p:nvSpPr>
        <p:spPr>
          <a:xfrm>
            <a:off x="76320" y="152280"/>
            <a:ext cx="12039120" cy="7027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0" marR="0" lvl="0" indent="0" algn="ctr">
              <a:lnSpc>
                <a:spcPct val="115000"/>
              </a:lnSpc>
            </a:pPr>
            <a:r>
              <a:rPr sz="2000" b="1">
                <a:latin typeface="Times New Roman" pitchFamily="18" charset="0"/>
                <a:ea typeface="Times New Roman" pitchFamily="18" charset="0"/>
              </a:rPr>
              <a:t>Работа с обучающимися группы высочайшей вероятности возникновения рискового поведения</a:t>
            </a:r>
            <a:endParaRPr sz="2000"/>
          </a:p>
          <a:p>
            <a:pPr marL="0" marR="0" lvl="0" indent="0" algn="just">
              <a:lnSpc>
                <a:spcPct val="115000"/>
              </a:lnSpc>
            </a:pPr>
            <a:r>
              <a:rPr>
                <a:latin typeface="Times New Roman" pitchFamily="18" charset="0"/>
                <a:ea typeface="Times New Roman" pitchFamily="18" charset="0"/>
              </a:rPr>
              <a:t>рекомендуется оказать индивидуальную психолого-педагогическую помощь.</a:t>
            </a:r>
          </a:p>
          <a:p>
            <a:pPr marL="0" marR="0" lvl="0" indent="0" algn="just">
              <a:lnSpc>
                <a:spcPct val="115000"/>
              </a:lnSpc>
            </a:pPr>
            <a:r>
              <a:rPr b="1">
                <a:latin typeface="Times New Roman" pitchFamily="18" charset="0"/>
                <a:ea typeface="Times New Roman" pitchFamily="18" charset="0"/>
              </a:rPr>
              <a:t> Шаг 1. </a:t>
            </a:r>
            <a:r>
              <a:rPr b="1" u="sng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</a:rPr>
              <a:t>Провести дополнительную углубленную диагностику, определить реальную степень риска</a:t>
            </a:r>
            <a:r>
              <a:rPr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</a:rPr>
              <a:t>. С целью минимизации временных ресурсов можно использовать дополнительные возможности платформы «АРМБОС». «Опросник суицидального риска» в модификации Т.Н. Разуваевой, позволяет выявить группу риска на основании сочетания таких факторов как: демонстративность, аффективность, уникальность, несостоятельность, социальный пессимизм, слом культурных барьеров, максимализм, временная перспектива. Важным показателем является степень выраженности антисуицидального фактора. «Опросник детской депрессивности» М. Ковач, позволяет выявить степень выраженности шкалы депрессивности. Опросник уровня агрессивности Басса-Перри «ВРАQ - 24», позволяет определить общий уровень агрессивности на основе сочетания таких качеств как физическая агрессия, враждебность, гнев.</a:t>
            </a:r>
          </a:p>
          <a:p>
            <a:pPr marL="0" marR="0" lvl="0" indent="0" algn="just">
              <a:lnSpc>
                <a:spcPct val="115000"/>
              </a:lnSpc>
            </a:pPr>
            <a:r>
              <a:rPr b="1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</a:rPr>
              <a:t>Шаг 2. </a:t>
            </a:r>
            <a:r>
              <a:rPr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</a:rPr>
              <a:t>В случае, </a:t>
            </a:r>
            <a:r>
              <a:rPr b="1" u="sng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</a:rPr>
              <a:t>если хотя бы по одной из методик ребенок относится к группе риска, необходимо инициировать индивидуальную консультацию для родителей/обучающегося старше 15 лет – результат – мотивировать на совместную дальнейшую работу </a:t>
            </a:r>
            <a:r>
              <a:rPr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</a:rPr>
              <a:t>по повышению психологической устойчивости и минимизации факторов риска, получить согласие на психолого-педагогическое сопровождение (если оно не было раньше подписано).</a:t>
            </a:r>
          </a:p>
          <a:p>
            <a:pPr marL="0" marR="0" lvl="0" indent="0" algn="just">
              <a:lnSpc>
                <a:spcPct val="115000"/>
              </a:lnSpc>
            </a:pPr>
            <a:r>
              <a:rPr b="1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</a:rPr>
              <a:t>Шаг 3.</a:t>
            </a:r>
            <a:r>
              <a:rPr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</a:rPr>
              <a:t> </a:t>
            </a:r>
            <a:r>
              <a:rPr b="1" u="sng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</a:rPr>
              <a:t>Спроектировать программу/план индивидуального психолого-педагогического сопровождения </a:t>
            </a:r>
            <a:r>
              <a:rPr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</a:rPr>
              <a:t>обучающегося (примерная форма в приложении). В случае подтверждения реального риска индивидуальный план психолого-педагогического сопровождения обучающегося обсуждается и утверждается на заседании психолого-педагогического консилиума.</a:t>
            </a:r>
          </a:p>
          <a:p>
            <a:pPr marL="0" marR="0" lvl="0" indent="0" algn="just">
              <a:lnSpc>
                <a:spcPct val="115000"/>
              </a:lnSpc>
            </a:pPr>
          </a:p>
          <a:p>
            <a:pPr marL="0" marR="0" lvl="0" indent="0" algn="just">
              <a:lnSpc>
                <a:spcPct val="115000"/>
              </a:lnSpc>
            </a:pPr>
          </a:p>
        </p:txBody>
      </p:sp>
    </p:spTree>
  </p:cSld>
  <p:clrMapOvr>
    <a:masterClrMapping/>
  </p:clrMapOvr>
  <p:transition spd="slow"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499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791200" cy="6858000"/>
          </a:xfrm>
          <a:prstGeom prst="rect">
            <a:avLst/>
          </a:prstGeom>
          <a:noFill/>
          <a:ln>
            <a:noFill/>
            <a:miter lim="800000"/>
          </a:ln>
          <a:effectLst>
            <a:outerShdw dist="139498" dir="2700000" algn="tl">
              <a:srgbClr val="333333">
                <a:alpha val="64999"/>
              </a:srgbClr>
            </a:outerShdw>
          </a:effectLst>
        </p:spPr>
      </p:pic>
      <p:pic>
        <p:nvPicPr>
          <p:cNvPr id="84995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6400800" y="87313"/>
            <a:ext cx="5562600" cy="6769100"/>
          </a:xfrm>
          <a:prstGeom prst="rect">
            <a:avLst/>
          </a:prstGeom>
          <a:noFill/>
          <a:ln>
            <a:noFill/>
            <a:miter lim="800000"/>
          </a:ln>
          <a:effectLst>
            <a:outerShdw dist="139498" dir="2700000" algn="tl">
              <a:srgbClr val="333333">
                <a:alpha val="64999"/>
              </a:srgbClr>
            </a:outerShdw>
          </a:effectLst>
        </p:spPr>
      </p:pic>
    </p:spTree>
  </p:cSld>
  <p:clrMapOvr>
    <a:masterClrMapping/>
  </p:clrMapOvr>
  <p:transition spd="slow"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6018" name="object 2"/>
          <p:cNvPicPr/>
          <p:nvPr/>
        </p:nvPicPr>
        <p:blipFill>
          <a:blip r:embed="rId2"/>
          <a:stretch>
            <a:fillRect/>
          </a:stretch>
        </p:blipFill>
        <p:spPr>
          <a:xfrm>
            <a:off x="4641850" y="0"/>
            <a:ext cx="3357563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6019" name="TextShape 1"/>
          <p:cNvSpPr txBox="1"/>
          <p:nvPr/>
        </p:nvSpPr>
        <p:spPr>
          <a:xfrm>
            <a:off x="1351800" y="603360"/>
            <a:ext cx="3979800" cy="1157400"/>
          </a:xfrm>
          <a:prstGeom prst="rect">
            <a:avLst/>
          </a:prstGeom>
          <a:noFill/>
          <a:ln>
            <a:noFill/>
          </a:ln>
        </p:spPr>
        <p:txBody>
          <a:bodyPr lIns="0" tIns="1224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2800" b="1">
                <a:solidFill>
                  <a:srgbClr val="252525"/>
                </a:solidFill>
                <a:latin typeface="Calibri" pitchFamily="34" charset="0"/>
              </a:rPr>
              <a:t>УВИДЕТЬ СИЛЬНЫЕ СТОРОНЫ ЛИЧНОСТИ</a:t>
            </a:r>
            <a:endParaRPr sz="2800">
              <a:latin typeface="Calibri" panose="020f0502020204030204" pitchFamily="34" charset="0"/>
            </a:endParaRPr>
          </a:p>
        </p:txBody>
      </p:sp>
      <p:sp>
        <p:nvSpPr>
          <p:cNvPr id="86020" name="CustomShape 2"/>
          <p:cNvSpPr/>
          <p:nvPr/>
        </p:nvSpPr>
        <p:spPr>
          <a:xfrm>
            <a:off x="1285200" y="1456920"/>
            <a:ext cx="4712040" cy="4995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24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78840" marR="0" lvl="0" indent="0">
              <a:spcBef>
                <a:spcPts val="100"/>
              </a:spcBef>
            </a:pPr>
            <a:r>
              <a:rPr sz="2800">
                <a:solidFill>
                  <a:srgbClr val="FACA06"/>
                </a:solidFill>
                <a:latin typeface="Calibri" pitchFamily="34" charset="0"/>
              </a:rPr>
              <a:t>«</a:t>
            </a:r>
            <a:r>
              <a:rPr sz="2800" b="1">
                <a:solidFill>
                  <a:srgbClr val="FACA06"/>
                </a:solidFill>
                <a:latin typeface="Calibri" pitchFamily="34" charset="0"/>
              </a:rPr>
              <a:t>ПОЗИТИВНЫЕ РЕСУРСЫ</a:t>
            </a:r>
            <a:r>
              <a:rPr sz="2800">
                <a:solidFill>
                  <a:srgbClr val="FACA06"/>
                </a:solidFill>
                <a:latin typeface="Calibri" pitchFamily="34" charset="0"/>
              </a:rPr>
              <a:t>»</a:t>
            </a:r>
            <a:endParaRPr sz="2800"/>
          </a:p>
          <a:p>
            <a:pPr marL="78840" marR="0" lvl="0" indent="0">
              <a:spcBef>
                <a:spcPts val="1450"/>
              </a:spcBef>
            </a:pPr>
            <a:endParaRPr sz="2800"/>
          </a:p>
          <a:p>
            <a:pPr marL="12600" marR="0" lvl="0" indent="0"/>
            <a:r>
              <a:rPr sz="2800" b="1">
                <a:solidFill>
                  <a:srgbClr val="008505"/>
                </a:solidFill>
                <a:latin typeface="Calibri" pitchFamily="34" charset="0"/>
              </a:rPr>
              <a:t>ПРОВЕРИТЬ УРОВЕНЬ ПСИХОЛОГИЧЕСКОЙ УСТОЙЧИВОСТИ</a:t>
            </a:r>
            <a:endParaRPr sz="2800"/>
          </a:p>
          <a:p>
            <a:pPr marL="12600" marR="0" lvl="0" indent="0">
              <a:spcBef>
                <a:spcPts val="838"/>
              </a:spcBef>
            </a:pPr>
            <a:endParaRPr sz="2800"/>
          </a:p>
          <a:p>
            <a:pPr marL="12600" marR="0" lvl="0" indent="0"/>
            <a:r>
              <a:rPr sz="2800" b="1">
                <a:solidFill>
                  <a:srgbClr val="252525"/>
                </a:solidFill>
                <a:latin typeface="Calibri" pitchFamily="34" charset="0"/>
              </a:rPr>
              <a:t>ПОНЯТЬ ВОЗМОЖНЫЕ РИСКИ,</a:t>
            </a:r>
            <a:endParaRPr sz="2800"/>
          </a:p>
          <a:p>
            <a:pPr marL="12600" marR="0" lvl="0" indent="0"/>
            <a:r>
              <a:rPr sz="2800" b="1">
                <a:solidFill>
                  <a:srgbClr val="FF700A"/>
                </a:solidFill>
                <a:latin typeface="Calibri" pitchFamily="34" charset="0"/>
              </a:rPr>
              <a:t>которые могут помешать </a:t>
            </a:r>
            <a:r>
              <a:rPr sz="2800" b="1">
                <a:solidFill>
                  <a:srgbClr val="252525"/>
                </a:solidFill>
                <a:latin typeface="Calibri" pitchFamily="34" charset="0"/>
              </a:rPr>
              <a:t>в сложных обстоятельствах действовать эффективно</a:t>
            </a:r>
            <a:endParaRPr sz="2800"/>
          </a:p>
        </p:txBody>
      </p:sp>
      <p:grpSp>
        <p:nvGrpSpPr>
          <p:cNvPr id="86021" name="Group 3"/>
          <p:cNvGrpSpPr/>
          <p:nvPr/>
        </p:nvGrpSpPr>
        <p:grpSpPr>
          <a:xfrm>
            <a:off x="8113713" y="1363663"/>
            <a:ext cx="3644900" cy="1733550"/>
            <a:chOff x="8113680" y="1364040"/>
            <a:chExt cx="3645000" cy="1732680"/>
          </a:xfrm>
        </p:grpSpPr>
        <p:sp>
          <p:nvSpPr>
            <p:cNvPr id="86027" name="CustomShape 4"/>
            <p:cNvSpPr/>
            <p:nvPr/>
          </p:nvSpPr>
          <p:spPr>
            <a:xfrm>
              <a:off x="8113680" y="1364040"/>
              <a:ext cx="3645000" cy="1732680"/>
            </a:xfrm>
            <a:custGeom>
              <a:rect l="l" t="t" r="r" b="b"/>
              <a:pathLst>
                <a:path w="3645534" h="1732914">
                  <a:moveTo>
                    <a:pt x="3356610" y="0"/>
                  </a:moveTo>
                  <a:lnTo>
                    <a:pt x="288798" y="0"/>
                  </a:lnTo>
                  <a:lnTo>
                    <a:pt x="241953" y="3779"/>
                  </a:lnTo>
                  <a:lnTo>
                    <a:pt x="197515" y="14723"/>
                  </a:lnTo>
                  <a:lnTo>
                    <a:pt x="156078" y="32235"/>
                  </a:lnTo>
                  <a:lnTo>
                    <a:pt x="118237" y="55721"/>
                  </a:lnTo>
                  <a:lnTo>
                    <a:pt x="84586" y="84586"/>
                  </a:lnTo>
                  <a:lnTo>
                    <a:pt x="55721" y="118237"/>
                  </a:lnTo>
                  <a:lnTo>
                    <a:pt x="32235" y="156078"/>
                  </a:lnTo>
                  <a:lnTo>
                    <a:pt x="14723" y="197515"/>
                  </a:lnTo>
                  <a:lnTo>
                    <a:pt x="3779" y="241953"/>
                  </a:lnTo>
                  <a:lnTo>
                    <a:pt x="0" y="288798"/>
                  </a:lnTo>
                  <a:lnTo>
                    <a:pt x="0" y="1443977"/>
                  </a:lnTo>
                  <a:lnTo>
                    <a:pt x="3779" y="1490822"/>
                  </a:lnTo>
                  <a:lnTo>
                    <a:pt x="14723" y="1535261"/>
                  </a:lnTo>
                  <a:lnTo>
                    <a:pt x="32235" y="1576699"/>
                  </a:lnTo>
                  <a:lnTo>
                    <a:pt x="55721" y="1614542"/>
                  </a:lnTo>
                  <a:lnTo>
                    <a:pt x="84586" y="1648194"/>
                  </a:lnTo>
                  <a:lnTo>
                    <a:pt x="118237" y="1677062"/>
                  </a:lnTo>
                  <a:lnTo>
                    <a:pt x="156078" y="1700550"/>
                  </a:lnTo>
                  <a:lnTo>
                    <a:pt x="197515" y="1718063"/>
                  </a:lnTo>
                  <a:lnTo>
                    <a:pt x="241953" y="1729007"/>
                  </a:lnTo>
                  <a:lnTo>
                    <a:pt x="288798" y="1732788"/>
                  </a:lnTo>
                  <a:lnTo>
                    <a:pt x="3356610" y="1732788"/>
                  </a:lnTo>
                  <a:lnTo>
                    <a:pt x="3403454" y="1729007"/>
                  </a:lnTo>
                  <a:lnTo>
                    <a:pt x="3447892" y="1718063"/>
                  </a:lnTo>
                  <a:lnTo>
                    <a:pt x="3489329" y="1700550"/>
                  </a:lnTo>
                  <a:lnTo>
                    <a:pt x="3527170" y="1677062"/>
                  </a:lnTo>
                  <a:lnTo>
                    <a:pt x="3560821" y="1648194"/>
                  </a:lnTo>
                  <a:lnTo>
                    <a:pt x="3589686" y="1614542"/>
                  </a:lnTo>
                  <a:lnTo>
                    <a:pt x="3613172" y="1576699"/>
                  </a:lnTo>
                  <a:lnTo>
                    <a:pt x="3630684" y="1535261"/>
                  </a:lnTo>
                  <a:lnTo>
                    <a:pt x="3641628" y="1490822"/>
                  </a:lnTo>
                  <a:lnTo>
                    <a:pt x="3645408" y="1443977"/>
                  </a:lnTo>
                  <a:lnTo>
                    <a:pt x="3645408" y="288798"/>
                  </a:lnTo>
                  <a:lnTo>
                    <a:pt x="3641628" y="241953"/>
                  </a:lnTo>
                  <a:lnTo>
                    <a:pt x="3630684" y="197515"/>
                  </a:lnTo>
                  <a:lnTo>
                    <a:pt x="3613172" y="156078"/>
                  </a:lnTo>
                  <a:lnTo>
                    <a:pt x="3589686" y="118237"/>
                  </a:lnTo>
                  <a:lnTo>
                    <a:pt x="3560821" y="84586"/>
                  </a:lnTo>
                  <a:lnTo>
                    <a:pt x="3527170" y="55721"/>
                  </a:lnTo>
                  <a:lnTo>
                    <a:pt x="3489329" y="32235"/>
                  </a:lnTo>
                  <a:lnTo>
                    <a:pt x="3447892" y="14723"/>
                  </a:lnTo>
                  <a:lnTo>
                    <a:pt x="3403454" y="3779"/>
                  </a:lnTo>
                  <a:lnTo>
                    <a:pt x="335661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86028" name="CustomShape 5"/>
            <p:cNvSpPr/>
            <p:nvPr/>
          </p:nvSpPr>
          <p:spPr>
            <a:xfrm>
              <a:off x="8113680" y="1364040"/>
              <a:ext cx="3645000" cy="1732680"/>
            </a:xfrm>
            <a:custGeom>
              <a:rect l="l" t="t" r="r" b="b"/>
              <a:pathLst>
                <a:path w="3645534" h="1732914">
                  <a:moveTo>
                    <a:pt x="0" y="288798"/>
                  </a:moveTo>
                  <a:lnTo>
                    <a:pt x="3779" y="241953"/>
                  </a:lnTo>
                  <a:lnTo>
                    <a:pt x="14723" y="197515"/>
                  </a:lnTo>
                  <a:lnTo>
                    <a:pt x="32235" y="156078"/>
                  </a:lnTo>
                  <a:lnTo>
                    <a:pt x="55721" y="118237"/>
                  </a:lnTo>
                  <a:lnTo>
                    <a:pt x="84586" y="84586"/>
                  </a:lnTo>
                  <a:lnTo>
                    <a:pt x="118237" y="55721"/>
                  </a:lnTo>
                  <a:lnTo>
                    <a:pt x="156078" y="32235"/>
                  </a:lnTo>
                  <a:lnTo>
                    <a:pt x="197515" y="14723"/>
                  </a:lnTo>
                  <a:lnTo>
                    <a:pt x="241953" y="3779"/>
                  </a:lnTo>
                  <a:lnTo>
                    <a:pt x="288798" y="0"/>
                  </a:lnTo>
                  <a:lnTo>
                    <a:pt x="3356610" y="0"/>
                  </a:lnTo>
                  <a:lnTo>
                    <a:pt x="3403454" y="3779"/>
                  </a:lnTo>
                  <a:lnTo>
                    <a:pt x="3447892" y="14723"/>
                  </a:lnTo>
                  <a:lnTo>
                    <a:pt x="3489329" y="32235"/>
                  </a:lnTo>
                  <a:lnTo>
                    <a:pt x="3527170" y="55721"/>
                  </a:lnTo>
                  <a:lnTo>
                    <a:pt x="3560821" y="84586"/>
                  </a:lnTo>
                  <a:lnTo>
                    <a:pt x="3589686" y="118237"/>
                  </a:lnTo>
                  <a:lnTo>
                    <a:pt x="3613172" y="156078"/>
                  </a:lnTo>
                  <a:lnTo>
                    <a:pt x="3630684" y="197515"/>
                  </a:lnTo>
                  <a:lnTo>
                    <a:pt x="3641628" y="241953"/>
                  </a:lnTo>
                  <a:lnTo>
                    <a:pt x="3645408" y="288798"/>
                  </a:lnTo>
                  <a:lnTo>
                    <a:pt x="3645408" y="1443977"/>
                  </a:lnTo>
                  <a:lnTo>
                    <a:pt x="3641628" y="1490822"/>
                  </a:lnTo>
                  <a:lnTo>
                    <a:pt x="3630684" y="1535261"/>
                  </a:lnTo>
                  <a:lnTo>
                    <a:pt x="3613172" y="1576699"/>
                  </a:lnTo>
                  <a:lnTo>
                    <a:pt x="3589686" y="1614542"/>
                  </a:lnTo>
                  <a:lnTo>
                    <a:pt x="3560821" y="1648194"/>
                  </a:lnTo>
                  <a:lnTo>
                    <a:pt x="3527170" y="1677062"/>
                  </a:lnTo>
                  <a:lnTo>
                    <a:pt x="3489329" y="1700550"/>
                  </a:lnTo>
                  <a:lnTo>
                    <a:pt x="3447892" y="1718063"/>
                  </a:lnTo>
                  <a:lnTo>
                    <a:pt x="3403454" y="1729007"/>
                  </a:lnTo>
                  <a:lnTo>
                    <a:pt x="3356610" y="1732788"/>
                  </a:lnTo>
                  <a:lnTo>
                    <a:pt x="288798" y="1732788"/>
                  </a:lnTo>
                  <a:lnTo>
                    <a:pt x="241953" y="1729007"/>
                  </a:lnTo>
                  <a:lnTo>
                    <a:pt x="197515" y="1718063"/>
                  </a:lnTo>
                  <a:lnTo>
                    <a:pt x="156078" y="1700550"/>
                  </a:lnTo>
                  <a:lnTo>
                    <a:pt x="118237" y="1677062"/>
                  </a:lnTo>
                  <a:lnTo>
                    <a:pt x="84586" y="1648194"/>
                  </a:lnTo>
                  <a:lnTo>
                    <a:pt x="55721" y="1614542"/>
                  </a:lnTo>
                  <a:lnTo>
                    <a:pt x="32235" y="1576699"/>
                  </a:lnTo>
                  <a:lnTo>
                    <a:pt x="14723" y="1535261"/>
                  </a:lnTo>
                  <a:lnTo>
                    <a:pt x="3779" y="1490822"/>
                  </a:lnTo>
                  <a:lnTo>
                    <a:pt x="0" y="1443977"/>
                  </a:lnTo>
                  <a:lnTo>
                    <a:pt x="0" y="288798"/>
                  </a:lnTo>
                  <a:close/>
                </a:path>
              </a:pathLst>
            </a:custGeom>
            <a:noFill/>
            <a:ln w="12240">
              <a:solidFill>
                <a:srgbClr val="FFC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86022" name="CustomShape 6"/>
          <p:cNvSpPr/>
          <p:nvPr/>
        </p:nvSpPr>
        <p:spPr>
          <a:xfrm>
            <a:off x="8360640" y="1671480"/>
            <a:ext cx="3151800" cy="1047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24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329040">
              <a:spcBef>
                <a:spcPts val="100"/>
              </a:spcBef>
            </a:pPr>
            <a:r>
              <a:rPr sz="3400" b="1">
                <a:solidFill>
                  <a:srgbClr val="252525"/>
                </a:solidFill>
                <a:latin typeface="Calibri" pitchFamily="34" charset="0"/>
              </a:rPr>
              <a:t>ДВИГАТЬСЯ В САМОРАЗВИТИИ</a:t>
            </a:r>
            <a:endParaRPr sz="3400"/>
          </a:p>
        </p:txBody>
      </p:sp>
      <p:pic>
        <p:nvPicPr>
          <p:cNvPr id="86023" name="object 9"/>
          <p:cNvPicPr/>
          <p:nvPr/>
        </p:nvPicPr>
        <p:blipFill>
          <a:blip r:embed="rId3"/>
          <a:stretch>
            <a:fillRect/>
          </a:stretch>
        </p:blipFill>
        <p:spPr>
          <a:xfrm>
            <a:off x="307975" y="814388"/>
            <a:ext cx="793750" cy="9017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6024" name="object 10"/>
          <p:cNvPicPr/>
          <p:nvPr/>
        </p:nvPicPr>
        <p:blipFill>
          <a:blip r:embed="rId4"/>
          <a:stretch>
            <a:fillRect/>
          </a:stretch>
        </p:blipFill>
        <p:spPr>
          <a:xfrm>
            <a:off x="307975" y="2763838"/>
            <a:ext cx="695325" cy="6635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6025" name="object 11"/>
          <p:cNvPicPr/>
          <p:nvPr/>
        </p:nvPicPr>
        <p:blipFill>
          <a:blip r:embed="rId5"/>
          <a:stretch>
            <a:fillRect/>
          </a:stretch>
        </p:blipFill>
        <p:spPr>
          <a:xfrm>
            <a:off x="314325" y="4554538"/>
            <a:ext cx="673100" cy="6715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6026" name="object 12"/>
          <p:cNvPicPr/>
          <p:nvPr/>
        </p:nvPicPr>
        <p:blipFill>
          <a:blip r:embed="rId6"/>
          <a:stretch>
            <a:fillRect/>
          </a:stretch>
        </p:blipFill>
        <p:spPr>
          <a:xfrm>
            <a:off x="8566150" y="3690938"/>
            <a:ext cx="3040063" cy="26511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7042" name="object 2"/>
          <p:cNvPicPr/>
          <p:nvPr/>
        </p:nvPicPr>
        <p:blipFill>
          <a:blip r:embed="rId2"/>
          <a:stretch>
            <a:fillRect/>
          </a:stretch>
        </p:blipFill>
        <p:spPr>
          <a:xfrm>
            <a:off x="10922000" y="3683000"/>
            <a:ext cx="1270000" cy="2011363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87043" name="Group 1"/>
          <p:cNvGrpSpPr/>
          <p:nvPr/>
        </p:nvGrpSpPr>
        <p:grpSpPr>
          <a:xfrm>
            <a:off x="392113" y="1643063"/>
            <a:ext cx="8863012" cy="3630612"/>
            <a:chOff x="391680" y="1643040"/>
            <a:chExt cx="8863200" cy="3629880"/>
          </a:xfrm>
        </p:grpSpPr>
        <p:pic>
          <p:nvPicPr>
            <p:cNvPr id="87051" name="object 4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346840" y="1741680"/>
              <a:ext cx="6908040" cy="35312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87052" name="CustomShape 2"/>
            <p:cNvSpPr/>
            <p:nvPr/>
          </p:nvSpPr>
          <p:spPr>
            <a:xfrm>
              <a:off x="391680" y="1643040"/>
              <a:ext cx="2757960" cy="1614960"/>
            </a:xfrm>
            <a:custGeom>
              <a:rect l="l" t="t" r="r" b="b"/>
              <a:pathLst>
                <a:path w="2758440" h="1615439">
                  <a:moveTo>
                    <a:pt x="2489200" y="0"/>
                  </a:moveTo>
                  <a:lnTo>
                    <a:pt x="269240" y="0"/>
                  </a:lnTo>
                  <a:lnTo>
                    <a:pt x="220845" y="4337"/>
                  </a:lnTo>
                  <a:lnTo>
                    <a:pt x="175295" y="16843"/>
                  </a:lnTo>
                  <a:lnTo>
                    <a:pt x="133351" y="36757"/>
                  </a:lnTo>
                  <a:lnTo>
                    <a:pt x="95774" y="63319"/>
                  </a:lnTo>
                  <a:lnTo>
                    <a:pt x="63323" y="95769"/>
                  </a:lnTo>
                  <a:lnTo>
                    <a:pt x="36760" y="133346"/>
                  </a:lnTo>
                  <a:lnTo>
                    <a:pt x="16844" y="175290"/>
                  </a:lnTo>
                  <a:lnTo>
                    <a:pt x="4337" y="220841"/>
                  </a:lnTo>
                  <a:lnTo>
                    <a:pt x="0" y="269239"/>
                  </a:lnTo>
                  <a:lnTo>
                    <a:pt x="0" y="1346187"/>
                  </a:lnTo>
                  <a:lnTo>
                    <a:pt x="4337" y="1394585"/>
                  </a:lnTo>
                  <a:lnTo>
                    <a:pt x="16844" y="1440138"/>
                  </a:lnTo>
                  <a:lnTo>
                    <a:pt x="36760" y="1482084"/>
                  </a:lnTo>
                  <a:lnTo>
                    <a:pt x="63323" y="1519663"/>
                  </a:lnTo>
                  <a:lnTo>
                    <a:pt x="95774" y="1552115"/>
                  </a:lnTo>
                  <a:lnTo>
                    <a:pt x="133351" y="1578679"/>
                  </a:lnTo>
                  <a:lnTo>
                    <a:pt x="175295" y="1598594"/>
                  </a:lnTo>
                  <a:lnTo>
                    <a:pt x="220845" y="1611101"/>
                  </a:lnTo>
                  <a:lnTo>
                    <a:pt x="269240" y="1615439"/>
                  </a:lnTo>
                  <a:lnTo>
                    <a:pt x="2489200" y="1615439"/>
                  </a:lnTo>
                  <a:lnTo>
                    <a:pt x="2537594" y="1611101"/>
                  </a:lnTo>
                  <a:lnTo>
                    <a:pt x="2583144" y="1598594"/>
                  </a:lnTo>
                  <a:lnTo>
                    <a:pt x="2625088" y="1578679"/>
                  </a:lnTo>
                  <a:lnTo>
                    <a:pt x="2662665" y="1552115"/>
                  </a:lnTo>
                  <a:lnTo>
                    <a:pt x="2695116" y="1519663"/>
                  </a:lnTo>
                  <a:lnTo>
                    <a:pt x="2721679" y="1482084"/>
                  </a:lnTo>
                  <a:lnTo>
                    <a:pt x="2741595" y="1440138"/>
                  </a:lnTo>
                  <a:lnTo>
                    <a:pt x="2754102" y="1394585"/>
                  </a:lnTo>
                  <a:lnTo>
                    <a:pt x="2758440" y="1346187"/>
                  </a:lnTo>
                  <a:lnTo>
                    <a:pt x="2758440" y="269239"/>
                  </a:lnTo>
                  <a:lnTo>
                    <a:pt x="2754102" y="220841"/>
                  </a:lnTo>
                  <a:lnTo>
                    <a:pt x="2741595" y="175290"/>
                  </a:lnTo>
                  <a:lnTo>
                    <a:pt x="2721679" y="133346"/>
                  </a:lnTo>
                  <a:lnTo>
                    <a:pt x="2695116" y="95769"/>
                  </a:lnTo>
                  <a:lnTo>
                    <a:pt x="2662665" y="63319"/>
                  </a:lnTo>
                  <a:lnTo>
                    <a:pt x="2625088" y="36757"/>
                  </a:lnTo>
                  <a:lnTo>
                    <a:pt x="2583144" y="16843"/>
                  </a:lnTo>
                  <a:lnTo>
                    <a:pt x="2537594" y="4337"/>
                  </a:lnTo>
                  <a:lnTo>
                    <a:pt x="248920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87053" name="CustomShape 3"/>
            <p:cNvSpPr/>
            <p:nvPr/>
          </p:nvSpPr>
          <p:spPr>
            <a:xfrm>
              <a:off x="391680" y="1643040"/>
              <a:ext cx="2757960" cy="1614960"/>
            </a:xfrm>
            <a:custGeom>
              <a:rect l="l" t="t" r="r" b="b"/>
              <a:pathLst>
                <a:path w="2758440" h="1615439">
                  <a:moveTo>
                    <a:pt x="0" y="269239"/>
                  </a:moveTo>
                  <a:lnTo>
                    <a:pt x="4337" y="220841"/>
                  </a:lnTo>
                  <a:lnTo>
                    <a:pt x="16844" y="175290"/>
                  </a:lnTo>
                  <a:lnTo>
                    <a:pt x="36760" y="133346"/>
                  </a:lnTo>
                  <a:lnTo>
                    <a:pt x="63323" y="95769"/>
                  </a:lnTo>
                  <a:lnTo>
                    <a:pt x="95774" y="63319"/>
                  </a:lnTo>
                  <a:lnTo>
                    <a:pt x="133351" y="36757"/>
                  </a:lnTo>
                  <a:lnTo>
                    <a:pt x="175295" y="16843"/>
                  </a:lnTo>
                  <a:lnTo>
                    <a:pt x="220845" y="4337"/>
                  </a:lnTo>
                  <a:lnTo>
                    <a:pt x="269240" y="0"/>
                  </a:lnTo>
                  <a:lnTo>
                    <a:pt x="2489200" y="0"/>
                  </a:lnTo>
                  <a:lnTo>
                    <a:pt x="2537594" y="4337"/>
                  </a:lnTo>
                  <a:lnTo>
                    <a:pt x="2583144" y="16843"/>
                  </a:lnTo>
                  <a:lnTo>
                    <a:pt x="2625088" y="36757"/>
                  </a:lnTo>
                  <a:lnTo>
                    <a:pt x="2662665" y="63319"/>
                  </a:lnTo>
                  <a:lnTo>
                    <a:pt x="2695116" y="95769"/>
                  </a:lnTo>
                  <a:lnTo>
                    <a:pt x="2721679" y="133346"/>
                  </a:lnTo>
                  <a:lnTo>
                    <a:pt x="2741595" y="175290"/>
                  </a:lnTo>
                  <a:lnTo>
                    <a:pt x="2754102" y="220841"/>
                  </a:lnTo>
                  <a:lnTo>
                    <a:pt x="2758440" y="269239"/>
                  </a:lnTo>
                  <a:lnTo>
                    <a:pt x="2758440" y="1346187"/>
                  </a:lnTo>
                  <a:lnTo>
                    <a:pt x="2754102" y="1394585"/>
                  </a:lnTo>
                  <a:lnTo>
                    <a:pt x="2741595" y="1440138"/>
                  </a:lnTo>
                  <a:lnTo>
                    <a:pt x="2721679" y="1482084"/>
                  </a:lnTo>
                  <a:lnTo>
                    <a:pt x="2695116" y="1519663"/>
                  </a:lnTo>
                  <a:lnTo>
                    <a:pt x="2662665" y="1552115"/>
                  </a:lnTo>
                  <a:lnTo>
                    <a:pt x="2625088" y="1578679"/>
                  </a:lnTo>
                  <a:lnTo>
                    <a:pt x="2583144" y="1598594"/>
                  </a:lnTo>
                  <a:lnTo>
                    <a:pt x="2537594" y="1611101"/>
                  </a:lnTo>
                  <a:lnTo>
                    <a:pt x="2489200" y="1615439"/>
                  </a:lnTo>
                  <a:lnTo>
                    <a:pt x="269240" y="1615439"/>
                  </a:lnTo>
                  <a:lnTo>
                    <a:pt x="220845" y="1611101"/>
                  </a:lnTo>
                  <a:lnTo>
                    <a:pt x="175295" y="1598594"/>
                  </a:lnTo>
                  <a:lnTo>
                    <a:pt x="133351" y="1578679"/>
                  </a:lnTo>
                  <a:lnTo>
                    <a:pt x="95774" y="1552115"/>
                  </a:lnTo>
                  <a:lnTo>
                    <a:pt x="63323" y="1519663"/>
                  </a:lnTo>
                  <a:lnTo>
                    <a:pt x="36760" y="1482084"/>
                  </a:lnTo>
                  <a:lnTo>
                    <a:pt x="16844" y="1440138"/>
                  </a:lnTo>
                  <a:lnTo>
                    <a:pt x="4337" y="1394585"/>
                  </a:lnTo>
                  <a:lnTo>
                    <a:pt x="0" y="1346187"/>
                  </a:lnTo>
                  <a:lnTo>
                    <a:pt x="0" y="269239"/>
                  </a:lnTo>
                  <a:close/>
                </a:path>
              </a:pathLst>
            </a:custGeom>
            <a:noFill/>
            <a:ln w="12240">
              <a:solidFill>
                <a:srgbClr val="1FB9BE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87044" name="TextShape 4"/>
          <p:cNvSpPr txBox="1"/>
          <p:nvPr/>
        </p:nvSpPr>
        <p:spPr>
          <a:xfrm>
            <a:off x="540000" y="351000"/>
            <a:ext cx="7323120" cy="1157400"/>
          </a:xfrm>
          <a:prstGeom prst="rect">
            <a:avLst/>
          </a:prstGeom>
          <a:noFill/>
          <a:ln>
            <a:noFill/>
          </a:ln>
        </p:spPr>
        <p:txBody>
          <a:bodyPr lIns="0" tIns="1224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4000" b="1">
                <a:solidFill>
                  <a:srgbClr val="001F5F"/>
                </a:solidFill>
                <a:latin typeface="Verdana" pitchFamily="34" charset="0"/>
              </a:rPr>
              <a:t>СТРЕССОУСТОЙЧИВОСТЬ</a:t>
            </a:r>
            <a:endParaRPr sz="4000">
              <a:latin typeface="Calibri" panose="020f0502020204030204" pitchFamily="34" charset="0"/>
            </a:endParaRPr>
          </a:p>
        </p:txBody>
      </p:sp>
      <p:sp>
        <p:nvSpPr>
          <p:cNvPr id="87045" name="CustomShape 5"/>
          <p:cNvSpPr/>
          <p:nvPr/>
        </p:nvSpPr>
        <p:spPr>
          <a:xfrm>
            <a:off x="469800" y="1817640"/>
            <a:ext cx="2516040" cy="1162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475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446400" marR="0" lvl="0" indent="-434160">
              <a:lnSpc>
                <a:spcPts val="4388"/>
              </a:lnSpc>
              <a:spcBef>
                <a:spcPts val="375"/>
              </a:spcBef>
            </a:pPr>
            <a:r>
              <a:rPr sz="3800" b="1">
                <a:solidFill>
                  <a:srgbClr val="2B6C86"/>
                </a:solidFill>
                <a:latin typeface="Verdana" pitchFamily="34" charset="0"/>
              </a:rPr>
              <a:t>Факторы риска</a:t>
            </a:r>
            <a:endParaRPr sz="3800"/>
          </a:p>
        </p:txBody>
      </p:sp>
      <p:sp>
        <p:nvSpPr>
          <p:cNvPr id="87046" name="CustomShape 6"/>
          <p:cNvSpPr/>
          <p:nvPr/>
        </p:nvSpPr>
        <p:spPr>
          <a:xfrm>
            <a:off x="845280" y="5582880"/>
            <a:ext cx="10058760" cy="847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6408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768240" marR="0" lvl="0" indent="0">
              <a:spcBef>
                <a:spcPts val="500"/>
              </a:spcBef>
            </a:pPr>
            <a:r>
              <a:rPr sz="2400">
                <a:solidFill>
                  <a:srgbClr val="001F5F"/>
                </a:solidFill>
                <a:latin typeface="Verdana" pitchFamily="34" charset="0"/>
              </a:rPr>
              <a:t>-	</a:t>
            </a:r>
            <a:r>
              <a:rPr sz="2400" b="1">
                <a:solidFill>
                  <a:srgbClr val="001F5F"/>
                </a:solidFill>
                <a:latin typeface="Verdana" pitchFamily="34" charset="0"/>
              </a:rPr>
              <a:t>способность человека адекватно реагировать</a:t>
            </a:r>
            <a:endParaRPr sz="2400"/>
          </a:p>
          <a:p>
            <a:pPr marL="12600" marR="0" lvl="0" indent="0">
              <a:spcBef>
                <a:spcPts val="412"/>
              </a:spcBef>
            </a:pPr>
            <a:r>
              <a:rPr sz="2400" b="1">
                <a:solidFill>
                  <a:srgbClr val="001F5F"/>
                </a:solidFill>
                <a:latin typeface="Verdana" pitchFamily="34" charset="0"/>
              </a:rPr>
              <a:t>в стрессовой ситуации и уметь действовать эффективно</a:t>
            </a:r>
            <a:endParaRPr sz="2400"/>
          </a:p>
        </p:txBody>
      </p:sp>
      <p:grpSp>
        <p:nvGrpSpPr>
          <p:cNvPr id="87047" name="Group 7"/>
          <p:cNvGrpSpPr/>
          <p:nvPr/>
        </p:nvGrpSpPr>
        <p:grpSpPr>
          <a:xfrm>
            <a:off x="8755063" y="1643063"/>
            <a:ext cx="2881312" cy="1573212"/>
            <a:chOff x="8755200" y="1643040"/>
            <a:chExt cx="2881800" cy="1572480"/>
          </a:xfrm>
        </p:grpSpPr>
        <p:sp>
          <p:nvSpPr>
            <p:cNvPr id="87049" name="CustomShape 8"/>
            <p:cNvSpPr/>
            <p:nvPr/>
          </p:nvSpPr>
          <p:spPr>
            <a:xfrm>
              <a:off x="8755200" y="1643040"/>
              <a:ext cx="2881800" cy="1572480"/>
            </a:xfrm>
            <a:custGeom>
              <a:rect l="l" t="t" r="r" b="b"/>
              <a:pathLst>
                <a:path w="2882265" h="1572895">
                  <a:moveTo>
                    <a:pt x="2619756" y="0"/>
                  </a:moveTo>
                  <a:lnTo>
                    <a:pt x="262128" y="0"/>
                  </a:lnTo>
                  <a:lnTo>
                    <a:pt x="215010" y="4223"/>
                  </a:lnTo>
                  <a:lnTo>
                    <a:pt x="170663" y="16399"/>
                  </a:lnTo>
                  <a:lnTo>
                    <a:pt x="129827" y="35788"/>
                  </a:lnTo>
                  <a:lnTo>
                    <a:pt x="93243" y="61649"/>
                  </a:lnTo>
                  <a:lnTo>
                    <a:pt x="61649" y="93243"/>
                  </a:lnTo>
                  <a:lnTo>
                    <a:pt x="35788" y="129827"/>
                  </a:lnTo>
                  <a:lnTo>
                    <a:pt x="16399" y="170663"/>
                  </a:lnTo>
                  <a:lnTo>
                    <a:pt x="4223" y="215010"/>
                  </a:lnTo>
                  <a:lnTo>
                    <a:pt x="0" y="262127"/>
                  </a:lnTo>
                  <a:lnTo>
                    <a:pt x="0" y="1310627"/>
                  </a:lnTo>
                  <a:lnTo>
                    <a:pt x="4223" y="1357748"/>
                  </a:lnTo>
                  <a:lnTo>
                    <a:pt x="16399" y="1402098"/>
                  </a:lnTo>
                  <a:lnTo>
                    <a:pt x="35788" y="1442936"/>
                  </a:lnTo>
                  <a:lnTo>
                    <a:pt x="61649" y="1479522"/>
                  </a:lnTo>
                  <a:lnTo>
                    <a:pt x="93243" y="1511117"/>
                  </a:lnTo>
                  <a:lnTo>
                    <a:pt x="129827" y="1536978"/>
                  </a:lnTo>
                  <a:lnTo>
                    <a:pt x="170663" y="1556368"/>
                  </a:lnTo>
                  <a:lnTo>
                    <a:pt x="215010" y="1568544"/>
                  </a:lnTo>
                  <a:lnTo>
                    <a:pt x="262128" y="1572767"/>
                  </a:lnTo>
                  <a:lnTo>
                    <a:pt x="2619756" y="1572767"/>
                  </a:lnTo>
                  <a:lnTo>
                    <a:pt x="2666873" y="1568544"/>
                  </a:lnTo>
                  <a:lnTo>
                    <a:pt x="2711220" y="1556368"/>
                  </a:lnTo>
                  <a:lnTo>
                    <a:pt x="2752056" y="1536978"/>
                  </a:lnTo>
                  <a:lnTo>
                    <a:pt x="2788640" y="1511117"/>
                  </a:lnTo>
                  <a:lnTo>
                    <a:pt x="2820234" y="1479522"/>
                  </a:lnTo>
                  <a:lnTo>
                    <a:pt x="2846095" y="1442936"/>
                  </a:lnTo>
                  <a:lnTo>
                    <a:pt x="2865484" y="1402098"/>
                  </a:lnTo>
                  <a:lnTo>
                    <a:pt x="2877660" y="1357748"/>
                  </a:lnTo>
                  <a:lnTo>
                    <a:pt x="2881884" y="1310627"/>
                  </a:lnTo>
                  <a:lnTo>
                    <a:pt x="2881884" y="262127"/>
                  </a:lnTo>
                  <a:lnTo>
                    <a:pt x="2877660" y="215010"/>
                  </a:lnTo>
                  <a:lnTo>
                    <a:pt x="2865484" y="170663"/>
                  </a:lnTo>
                  <a:lnTo>
                    <a:pt x="2846095" y="129827"/>
                  </a:lnTo>
                  <a:lnTo>
                    <a:pt x="2820234" y="93243"/>
                  </a:lnTo>
                  <a:lnTo>
                    <a:pt x="2788640" y="61649"/>
                  </a:lnTo>
                  <a:lnTo>
                    <a:pt x="2752056" y="35788"/>
                  </a:lnTo>
                  <a:lnTo>
                    <a:pt x="2711220" y="16399"/>
                  </a:lnTo>
                  <a:lnTo>
                    <a:pt x="2666873" y="4223"/>
                  </a:lnTo>
                  <a:lnTo>
                    <a:pt x="261975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87050" name="CustomShape 9"/>
            <p:cNvSpPr/>
            <p:nvPr/>
          </p:nvSpPr>
          <p:spPr>
            <a:xfrm>
              <a:off x="8755200" y="1643040"/>
              <a:ext cx="2881800" cy="1572480"/>
            </a:xfrm>
            <a:custGeom>
              <a:rect l="l" t="t" r="r" b="b"/>
              <a:pathLst>
                <a:path w="2882265" h="1572895">
                  <a:moveTo>
                    <a:pt x="0" y="262127"/>
                  </a:moveTo>
                  <a:lnTo>
                    <a:pt x="4223" y="215010"/>
                  </a:lnTo>
                  <a:lnTo>
                    <a:pt x="16399" y="170663"/>
                  </a:lnTo>
                  <a:lnTo>
                    <a:pt x="35788" y="129827"/>
                  </a:lnTo>
                  <a:lnTo>
                    <a:pt x="61649" y="93243"/>
                  </a:lnTo>
                  <a:lnTo>
                    <a:pt x="93243" y="61649"/>
                  </a:lnTo>
                  <a:lnTo>
                    <a:pt x="129827" y="35788"/>
                  </a:lnTo>
                  <a:lnTo>
                    <a:pt x="170663" y="16399"/>
                  </a:lnTo>
                  <a:lnTo>
                    <a:pt x="215010" y="4223"/>
                  </a:lnTo>
                  <a:lnTo>
                    <a:pt x="262128" y="0"/>
                  </a:lnTo>
                  <a:lnTo>
                    <a:pt x="2619756" y="0"/>
                  </a:lnTo>
                  <a:lnTo>
                    <a:pt x="2666873" y="4223"/>
                  </a:lnTo>
                  <a:lnTo>
                    <a:pt x="2711220" y="16399"/>
                  </a:lnTo>
                  <a:lnTo>
                    <a:pt x="2752056" y="35788"/>
                  </a:lnTo>
                  <a:lnTo>
                    <a:pt x="2788640" y="61649"/>
                  </a:lnTo>
                  <a:lnTo>
                    <a:pt x="2820234" y="93243"/>
                  </a:lnTo>
                  <a:lnTo>
                    <a:pt x="2846095" y="129827"/>
                  </a:lnTo>
                  <a:lnTo>
                    <a:pt x="2865484" y="170663"/>
                  </a:lnTo>
                  <a:lnTo>
                    <a:pt x="2877660" y="215010"/>
                  </a:lnTo>
                  <a:lnTo>
                    <a:pt x="2881884" y="262127"/>
                  </a:lnTo>
                  <a:lnTo>
                    <a:pt x="2881884" y="1310627"/>
                  </a:lnTo>
                  <a:lnTo>
                    <a:pt x="2877660" y="1357748"/>
                  </a:lnTo>
                  <a:lnTo>
                    <a:pt x="2865484" y="1402098"/>
                  </a:lnTo>
                  <a:lnTo>
                    <a:pt x="2846095" y="1442936"/>
                  </a:lnTo>
                  <a:lnTo>
                    <a:pt x="2820234" y="1479522"/>
                  </a:lnTo>
                  <a:lnTo>
                    <a:pt x="2788640" y="1511117"/>
                  </a:lnTo>
                  <a:lnTo>
                    <a:pt x="2752056" y="1536978"/>
                  </a:lnTo>
                  <a:lnTo>
                    <a:pt x="2711220" y="1556368"/>
                  </a:lnTo>
                  <a:lnTo>
                    <a:pt x="2666873" y="1568544"/>
                  </a:lnTo>
                  <a:lnTo>
                    <a:pt x="2619756" y="1572767"/>
                  </a:lnTo>
                  <a:lnTo>
                    <a:pt x="262128" y="1572767"/>
                  </a:lnTo>
                  <a:lnTo>
                    <a:pt x="215010" y="1568544"/>
                  </a:lnTo>
                  <a:lnTo>
                    <a:pt x="170663" y="1556368"/>
                  </a:lnTo>
                  <a:lnTo>
                    <a:pt x="129827" y="1536978"/>
                  </a:lnTo>
                  <a:lnTo>
                    <a:pt x="93243" y="1511117"/>
                  </a:lnTo>
                  <a:lnTo>
                    <a:pt x="61649" y="1479522"/>
                  </a:lnTo>
                  <a:lnTo>
                    <a:pt x="35788" y="1442936"/>
                  </a:lnTo>
                  <a:lnTo>
                    <a:pt x="16399" y="1402098"/>
                  </a:lnTo>
                  <a:lnTo>
                    <a:pt x="4223" y="1357748"/>
                  </a:lnTo>
                  <a:lnTo>
                    <a:pt x="0" y="1310627"/>
                  </a:lnTo>
                  <a:lnTo>
                    <a:pt x="0" y="262127"/>
                  </a:lnTo>
                  <a:close/>
                </a:path>
              </a:pathLst>
            </a:custGeom>
            <a:noFill/>
            <a:ln w="12240">
              <a:solidFill>
                <a:srgbClr val="92D05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87048" name="CustomShape 10"/>
          <p:cNvSpPr/>
          <p:nvPr/>
        </p:nvSpPr>
        <p:spPr>
          <a:xfrm>
            <a:off x="8918640" y="1798200"/>
            <a:ext cx="2637360" cy="1220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475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86120" marR="0" lvl="0" indent="-173520">
              <a:lnSpc>
                <a:spcPts val="4625"/>
              </a:lnSpc>
              <a:spcBef>
                <a:spcPts val="375"/>
              </a:spcBef>
            </a:pPr>
            <a:r>
              <a:rPr sz="4000" b="1">
                <a:solidFill>
                  <a:srgbClr val="92D050"/>
                </a:solidFill>
                <a:latin typeface="Verdana" pitchFamily="34" charset="0"/>
              </a:rPr>
              <a:t>Факторы защиты</a:t>
            </a:r>
            <a:endParaRPr sz="4000"/>
          </a:p>
        </p:txBody>
      </p:sp>
    </p:spTree>
  </p:cSld>
  <p:clrMapOvr>
    <a:masterClrMapping/>
  </p:clrMapOvr>
  <p:transition spd="slow"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8066" name="TextShape 1"/>
          <p:cNvSpPr txBox="1"/>
          <p:nvPr/>
        </p:nvSpPr>
        <p:spPr>
          <a:xfrm>
            <a:off x="594720" y="183240"/>
            <a:ext cx="11001960" cy="1239480"/>
          </a:xfrm>
          <a:prstGeom prst="rect">
            <a:avLst/>
          </a:prstGeom>
          <a:noFill/>
          <a:ln>
            <a:noFill/>
          </a:ln>
        </p:spPr>
        <p:txBody>
          <a:bodyPr lIns="0" tIns="943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251640" marR="0" lvl="0" indent="0">
              <a:spcBef>
                <a:spcPts val="100"/>
              </a:spcBef>
            </a:pPr>
            <a:r>
              <a:rPr sz="4000" b="1">
                <a:solidFill>
                  <a:srgbClr val="001F5F"/>
                </a:solidFill>
                <a:latin typeface="Verdana" pitchFamily="34" charset="0"/>
              </a:rPr>
              <a:t>ДИАГНОСТИЧЕСКИЕ ПОКАЗАТЕЛИ</a:t>
            </a:r>
            <a:endParaRPr sz="4000">
              <a:latin typeface="Calibri" panose="020f0502020204030204" pitchFamily="34" charset="0"/>
            </a:endParaRPr>
          </a:p>
        </p:txBody>
      </p:sp>
      <p:grpSp>
        <p:nvGrpSpPr>
          <p:cNvPr id="88067" name="Group 2"/>
          <p:cNvGrpSpPr/>
          <p:nvPr/>
        </p:nvGrpSpPr>
        <p:grpSpPr>
          <a:xfrm>
            <a:off x="260350" y="1687513"/>
            <a:ext cx="5465763" cy="766762"/>
            <a:chOff x="260640" y="1686960"/>
            <a:chExt cx="5466240" cy="767880"/>
          </a:xfrm>
        </p:grpSpPr>
        <p:sp>
          <p:nvSpPr>
            <p:cNvPr id="88123" name="CustomShape 3"/>
            <p:cNvSpPr/>
            <p:nvPr/>
          </p:nvSpPr>
          <p:spPr>
            <a:xfrm>
              <a:off x="260640" y="1686960"/>
              <a:ext cx="5466240" cy="767880"/>
            </a:xfrm>
            <a:custGeom>
              <a:rect l="l" t="t" r="r" b="b"/>
              <a:pathLst>
                <a:path w="5466715" h="768350">
                  <a:moveTo>
                    <a:pt x="5338572" y="0"/>
                  </a:moveTo>
                  <a:lnTo>
                    <a:pt x="128016" y="0"/>
                  </a:lnTo>
                  <a:lnTo>
                    <a:pt x="78186" y="10060"/>
                  </a:lnTo>
                  <a:lnTo>
                    <a:pt x="37495" y="37495"/>
                  </a:lnTo>
                  <a:lnTo>
                    <a:pt x="10060" y="78186"/>
                  </a:lnTo>
                  <a:lnTo>
                    <a:pt x="0" y="128015"/>
                  </a:lnTo>
                  <a:lnTo>
                    <a:pt x="0" y="640067"/>
                  </a:lnTo>
                  <a:lnTo>
                    <a:pt x="10060" y="689898"/>
                  </a:lnTo>
                  <a:lnTo>
                    <a:pt x="37495" y="730594"/>
                  </a:lnTo>
                  <a:lnTo>
                    <a:pt x="78186" y="758033"/>
                  </a:lnTo>
                  <a:lnTo>
                    <a:pt x="128016" y="768095"/>
                  </a:lnTo>
                  <a:lnTo>
                    <a:pt x="5338572" y="768095"/>
                  </a:lnTo>
                  <a:lnTo>
                    <a:pt x="5388401" y="758033"/>
                  </a:lnTo>
                  <a:lnTo>
                    <a:pt x="5429092" y="730594"/>
                  </a:lnTo>
                  <a:lnTo>
                    <a:pt x="5456527" y="689898"/>
                  </a:lnTo>
                  <a:lnTo>
                    <a:pt x="5466588" y="640067"/>
                  </a:lnTo>
                  <a:lnTo>
                    <a:pt x="5466588" y="128015"/>
                  </a:lnTo>
                  <a:lnTo>
                    <a:pt x="5456527" y="78186"/>
                  </a:lnTo>
                  <a:lnTo>
                    <a:pt x="5429092" y="37495"/>
                  </a:lnTo>
                  <a:lnTo>
                    <a:pt x="5388401" y="10060"/>
                  </a:lnTo>
                  <a:lnTo>
                    <a:pt x="5338572" y="0"/>
                  </a:lnTo>
                  <a:close/>
                </a:path>
              </a:pathLst>
            </a:custGeom>
            <a:solidFill>
              <a:srgbClr val="9DC3E6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88124" name="CustomShape 4"/>
            <p:cNvSpPr/>
            <p:nvPr/>
          </p:nvSpPr>
          <p:spPr>
            <a:xfrm>
              <a:off x="260640" y="1686960"/>
              <a:ext cx="5466240" cy="767880"/>
            </a:xfrm>
            <a:custGeom>
              <a:rect l="l" t="t" r="r" b="b"/>
              <a:pathLst>
                <a:path w="5466715" h="768350">
                  <a:moveTo>
                    <a:pt x="0" y="128015"/>
                  </a:moveTo>
                  <a:lnTo>
                    <a:pt x="10060" y="78186"/>
                  </a:lnTo>
                  <a:lnTo>
                    <a:pt x="37495" y="37495"/>
                  </a:lnTo>
                  <a:lnTo>
                    <a:pt x="78186" y="10060"/>
                  </a:lnTo>
                  <a:lnTo>
                    <a:pt x="128016" y="0"/>
                  </a:lnTo>
                  <a:lnTo>
                    <a:pt x="5338572" y="0"/>
                  </a:lnTo>
                  <a:lnTo>
                    <a:pt x="5388401" y="10060"/>
                  </a:lnTo>
                  <a:lnTo>
                    <a:pt x="5429092" y="37495"/>
                  </a:lnTo>
                  <a:lnTo>
                    <a:pt x="5456527" y="78186"/>
                  </a:lnTo>
                  <a:lnTo>
                    <a:pt x="5466588" y="128015"/>
                  </a:lnTo>
                  <a:lnTo>
                    <a:pt x="5466588" y="640067"/>
                  </a:lnTo>
                  <a:lnTo>
                    <a:pt x="5456527" y="689898"/>
                  </a:lnTo>
                  <a:lnTo>
                    <a:pt x="5429092" y="730594"/>
                  </a:lnTo>
                  <a:lnTo>
                    <a:pt x="5388401" y="758033"/>
                  </a:lnTo>
                  <a:lnTo>
                    <a:pt x="5338572" y="768095"/>
                  </a:lnTo>
                  <a:lnTo>
                    <a:pt x="128016" y="768095"/>
                  </a:lnTo>
                  <a:lnTo>
                    <a:pt x="78186" y="758033"/>
                  </a:lnTo>
                  <a:lnTo>
                    <a:pt x="37495" y="730594"/>
                  </a:lnTo>
                  <a:lnTo>
                    <a:pt x="10060" y="689898"/>
                  </a:lnTo>
                  <a:lnTo>
                    <a:pt x="0" y="640067"/>
                  </a:lnTo>
                  <a:lnTo>
                    <a:pt x="0" y="128015"/>
                  </a:lnTo>
                  <a:close/>
                </a:path>
              </a:pathLst>
            </a:custGeom>
            <a:noFill/>
            <a:ln w="12240">
              <a:solidFill>
                <a:srgbClr val="9DC3E6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grpSp>
        <p:nvGrpSpPr>
          <p:cNvPr id="88068" name="Group 5"/>
          <p:cNvGrpSpPr/>
          <p:nvPr/>
        </p:nvGrpSpPr>
        <p:grpSpPr>
          <a:xfrm>
            <a:off x="568325" y="876300"/>
            <a:ext cx="10318750" cy="1485900"/>
            <a:chOff x="568440" y="876240"/>
            <a:chExt cx="10318680" cy="1485720"/>
          </a:xfrm>
        </p:grpSpPr>
        <p:pic>
          <p:nvPicPr>
            <p:cNvPr id="88121" name="object 7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568440" y="876240"/>
              <a:ext cx="10318680" cy="2923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88122" name="object 8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6003000" y="1213200"/>
              <a:ext cx="1737000" cy="114876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88069" name="CustomShape 6"/>
          <p:cNvSpPr/>
          <p:nvPr/>
        </p:nvSpPr>
        <p:spPr>
          <a:xfrm>
            <a:off x="1801800" y="1848600"/>
            <a:ext cx="2383560" cy="393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24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2500" b="1">
                <a:solidFill>
                  <a:srgbClr val="001F5F"/>
                </a:solidFill>
                <a:latin typeface="Calibri" pitchFamily="34" charset="0"/>
              </a:rPr>
              <a:t>ФАКТОРЫ РИСКА</a:t>
            </a:r>
            <a:endParaRPr sz="2500"/>
          </a:p>
        </p:txBody>
      </p:sp>
      <p:grpSp>
        <p:nvGrpSpPr>
          <p:cNvPr id="88070" name="Group 7"/>
          <p:cNvGrpSpPr/>
          <p:nvPr/>
        </p:nvGrpSpPr>
        <p:grpSpPr>
          <a:xfrm>
            <a:off x="260350" y="2654300"/>
            <a:ext cx="4210050" cy="966788"/>
            <a:chOff x="260640" y="2654640"/>
            <a:chExt cx="4209120" cy="966240"/>
          </a:xfrm>
        </p:grpSpPr>
        <p:sp>
          <p:nvSpPr>
            <p:cNvPr id="88119" name="CustomShape 8"/>
            <p:cNvSpPr/>
            <p:nvPr/>
          </p:nvSpPr>
          <p:spPr>
            <a:xfrm>
              <a:off x="260640" y="2654640"/>
              <a:ext cx="4209120" cy="966240"/>
            </a:xfrm>
            <a:custGeom>
              <a:rect l="l" t="t" r="r" b="b"/>
              <a:pathLst>
                <a:path w="4209415" h="966469">
                  <a:moveTo>
                    <a:pt x="4048252" y="0"/>
                  </a:moveTo>
                  <a:lnTo>
                    <a:pt x="161036" y="0"/>
                  </a:lnTo>
                  <a:lnTo>
                    <a:pt x="118226" y="5752"/>
                  </a:lnTo>
                  <a:lnTo>
                    <a:pt x="79757" y="21986"/>
                  </a:lnTo>
                  <a:lnTo>
                    <a:pt x="47166" y="47166"/>
                  </a:lnTo>
                  <a:lnTo>
                    <a:pt x="21986" y="79757"/>
                  </a:lnTo>
                  <a:lnTo>
                    <a:pt x="5752" y="118226"/>
                  </a:lnTo>
                  <a:lnTo>
                    <a:pt x="0" y="161036"/>
                  </a:lnTo>
                  <a:lnTo>
                    <a:pt x="0" y="805180"/>
                  </a:lnTo>
                  <a:lnTo>
                    <a:pt x="5752" y="847989"/>
                  </a:lnTo>
                  <a:lnTo>
                    <a:pt x="21986" y="886458"/>
                  </a:lnTo>
                  <a:lnTo>
                    <a:pt x="47166" y="919049"/>
                  </a:lnTo>
                  <a:lnTo>
                    <a:pt x="79757" y="944229"/>
                  </a:lnTo>
                  <a:lnTo>
                    <a:pt x="118226" y="960463"/>
                  </a:lnTo>
                  <a:lnTo>
                    <a:pt x="161036" y="966216"/>
                  </a:lnTo>
                  <a:lnTo>
                    <a:pt x="4048252" y="966216"/>
                  </a:lnTo>
                  <a:lnTo>
                    <a:pt x="4091061" y="960463"/>
                  </a:lnTo>
                  <a:lnTo>
                    <a:pt x="4129530" y="944229"/>
                  </a:lnTo>
                  <a:lnTo>
                    <a:pt x="4162121" y="919049"/>
                  </a:lnTo>
                  <a:lnTo>
                    <a:pt x="4187301" y="886458"/>
                  </a:lnTo>
                  <a:lnTo>
                    <a:pt x="4203535" y="847989"/>
                  </a:lnTo>
                  <a:lnTo>
                    <a:pt x="4209288" y="805180"/>
                  </a:lnTo>
                  <a:lnTo>
                    <a:pt x="4209288" y="161036"/>
                  </a:lnTo>
                  <a:lnTo>
                    <a:pt x="4203535" y="118226"/>
                  </a:lnTo>
                  <a:lnTo>
                    <a:pt x="4187301" y="79757"/>
                  </a:lnTo>
                  <a:lnTo>
                    <a:pt x="4162121" y="47166"/>
                  </a:lnTo>
                  <a:lnTo>
                    <a:pt x="4129530" y="21986"/>
                  </a:lnTo>
                  <a:lnTo>
                    <a:pt x="4091061" y="5752"/>
                  </a:lnTo>
                  <a:lnTo>
                    <a:pt x="4048252" y="0"/>
                  </a:lnTo>
                  <a:close/>
                </a:path>
              </a:pathLst>
            </a:custGeom>
            <a:solidFill>
              <a:srgbClr val="9DC3E6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88120" name="CustomShape 9"/>
            <p:cNvSpPr/>
            <p:nvPr/>
          </p:nvSpPr>
          <p:spPr>
            <a:xfrm>
              <a:off x="260640" y="2654640"/>
              <a:ext cx="4209120" cy="966240"/>
            </a:xfrm>
            <a:custGeom>
              <a:rect l="l" t="t" r="r" b="b"/>
              <a:pathLst>
                <a:path w="4209415" h="966469">
                  <a:moveTo>
                    <a:pt x="0" y="161036"/>
                  </a:moveTo>
                  <a:lnTo>
                    <a:pt x="5752" y="118226"/>
                  </a:lnTo>
                  <a:lnTo>
                    <a:pt x="21986" y="79757"/>
                  </a:lnTo>
                  <a:lnTo>
                    <a:pt x="47166" y="47166"/>
                  </a:lnTo>
                  <a:lnTo>
                    <a:pt x="79757" y="21986"/>
                  </a:lnTo>
                  <a:lnTo>
                    <a:pt x="118226" y="5752"/>
                  </a:lnTo>
                  <a:lnTo>
                    <a:pt x="161036" y="0"/>
                  </a:lnTo>
                  <a:lnTo>
                    <a:pt x="4048252" y="0"/>
                  </a:lnTo>
                  <a:lnTo>
                    <a:pt x="4091061" y="5752"/>
                  </a:lnTo>
                  <a:lnTo>
                    <a:pt x="4129530" y="21986"/>
                  </a:lnTo>
                  <a:lnTo>
                    <a:pt x="4162121" y="47166"/>
                  </a:lnTo>
                  <a:lnTo>
                    <a:pt x="4187301" y="79757"/>
                  </a:lnTo>
                  <a:lnTo>
                    <a:pt x="4203535" y="118226"/>
                  </a:lnTo>
                  <a:lnTo>
                    <a:pt x="4209288" y="161036"/>
                  </a:lnTo>
                  <a:lnTo>
                    <a:pt x="4209288" y="805180"/>
                  </a:lnTo>
                  <a:lnTo>
                    <a:pt x="4203535" y="847989"/>
                  </a:lnTo>
                  <a:lnTo>
                    <a:pt x="4187301" y="886458"/>
                  </a:lnTo>
                  <a:lnTo>
                    <a:pt x="4162121" y="919049"/>
                  </a:lnTo>
                  <a:lnTo>
                    <a:pt x="4129530" y="944229"/>
                  </a:lnTo>
                  <a:lnTo>
                    <a:pt x="4091061" y="960463"/>
                  </a:lnTo>
                  <a:lnTo>
                    <a:pt x="4048252" y="966216"/>
                  </a:lnTo>
                  <a:lnTo>
                    <a:pt x="161036" y="966216"/>
                  </a:lnTo>
                  <a:lnTo>
                    <a:pt x="118226" y="960463"/>
                  </a:lnTo>
                  <a:lnTo>
                    <a:pt x="79757" y="944229"/>
                  </a:lnTo>
                  <a:lnTo>
                    <a:pt x="47166" y="919049"/>
                  </a:lnTo>
                  <a:lnTo>
                    <a:pt x="21986" y="886458"/>
                  </a:lnTo>
                  <a:lnTo>
                    <a:pt x="5752" y="847989"/>
                  </a:lnTo>
                  <a:lnTo>
                    <a:pt x="0" y="805180"/>
                  </a:lnTo>
                  <a:lnTo>
                    <a:pt x="0" y="161036"/>
                  </a:lnTo>
                  <a:close/>
                </a:path>
              </a:pathLst>
            </a:custGeom>
            <a:noFill/>
            <a:ln w="12240">
              <a:solidFill>
                <a:srgbClr val="9DC3E6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88071" name="CustomShape 10"/>
          <p:cNvSpPr/>
          <p:nvPr/>
        </p:nvSpPr>
        <p:spPr>
          <a:xfrm>
            <a:off x="401400" y="2651040"/>
            <a:ext cx="3926520" cy="928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33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 algn="ctr">
              <a:spcBef>
                <a:spcPts val="100"/>
              </a:spcBef>
            </a:pPr>
            <a:r>
              <a:rPr sz="2000" b="1">
                <a:solidFill>
                  <a:srgbClr val="001F5F"/>
                </a:solidFill>
                <a:latin typeface="Calibri" pitchFamily="34" charset="0"/>
              </a:rPr>
              <a:t>Качества и условия, регулирующие взаимоотношения личности и общества</a:t>
            </a:r>
            <a:endParaRPr sz="2000"/>
          </a:p>
        </p:txBody>
      </p:sp>
      <p:grpSp>
        <p:nvGrpSpPr>
          <p:cNvPr id="88072" name="Group 11"/>
          <p:cNvGrpSpPr/>
          <p:nvPr/>
        </p:nvGrpSpPr>
        <p:grpSpPr>
          <a:xfrm>
            <a:off x="8016875" y="1673225"/>
            <a:ext cx="3762375" cy="768350"/>
            <a:chOff x="8016120" y="1673280"/>
            <a:chExt cx="3762720" cy="767880"/>
          </a:xfrm>
        </p:grpSpPr>
        <p:sp>
          <p:nvSpPr>
            <p:cNvPr id="88117" name="CustomShape 12"/>
            <p:cNvSpPr/>
            <p:nvPr/>
          </p:nvSpPr>
          <p:spPr>
            <a:xfrm>
              <a:off x="8016120" y="1673280"/>
              <a:ext cx="3762720" cy="767880"/>
            </a:xfrm>
            <a:custGeom>
              <a:rect l="l" t="t" r="r" b="b"/>
              <a:pathLst>
                <a:path w="3763009" h="768350">
                  <a:moveTo>
                    <a:pt x="3634740" y="0"/>
                  </a:moveTo>
                  <a:lnTo>
                    <a:pt x="128016" y="0"/>
                  </a:lnTo>
                  <a:lnTo>
                    <a:pt x="78186" y="10060"/>
                  </a:lnTo>
                  <a:lnTo>
                    <a:pt x="37495" y="37495"/>
                  </a:lnTo>
                  <a:lnTo>
                    <a:pt x="10060" y="78186"/>
                  </a:lnTo>
                  <a:lnTo>
                    <a:pt x="0" y="128015"/>
                  </a:lnTo>
                  <a:lnTo>
                    <a:pt x="0" y="640079"/>
                  </a:lnTo>
                  <a:lnTo>
                    <a:pt x="10060" y="689909"/>
                  </a:lnTo>
                  <a:lnTo>
                    <a:pt x="37495" y="730600"/>
                  </a:lnTo>
                  <a:lnTo>
                    <a:pt x="78186" y="758035"/>
                  </a:lnTo>
                  <a:lnTo>
                    <a:pt x="128016" y="768095"/>
                  </a:lnTo>
                  <a:lnTo>
                    <a:pt x="3634740" y="768095"/>
                  </a:lnTo>
                  <a:lnTo>
                    <a:pt x="3684569" y="758035"/>
                  </a:lnTo>
                  <a:lnTo>
                    <a:pt x="3725260" y="730600"/>
                  </a:lnTo>
                  <a:lnTo>
                    <a:pt x="3752695" y="689909"/>
                  </a:lnTo>
                  <a:lnTo>
                    <a:pt x="3762755" y="640079"/>
                  </a:lnTo>
                  <a:lnTo>
                    <a:pt x="3762755" y="128015"/>
                  </a:lnTo>
                  <a:lnTo>
                    <a:pt x="3752695" y="78186"/>
                  </a:lnTo>
                  <a:lnTo>
                    <a:pt x="3725260" y="37495"/>
                  </a:lnTo>
                  <a:lnTo>
                    <a:pt x="3684569" y="10060"/>
                  </a:lnTo>
                  <a:lnTo>
                    <a:pt x="363474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88118" name="CustomShape 13"/>
            <p:cNvSpPr/>
            <p:nvPr/>
          </p:nvSpPr>
          <p:spPr>
            <a:xfrm>
              <a:off x="8016120" y="1673280"/>
              <a:ext cx="3762720" cy="767880"/>
            </a:xfrm>
            <a:custGeom>
              <a:rect l="l" t="t" r="r" b="b"/>
              <a:pathLst>
                <a:path w="3763009" h="768350">
                  <a:moveTo>
                    <a:pt x="0" y="128015"/>
                  </a:moveTo>
                  <a:lnTo>
                    <a:pt x="10060" y="78186"/>
                  </a:lnTo>
                  <a:lnTo>
                    <a:pt x="37495" y="37495"/>
                  </a:lnTo>
                  <a:lnTo>
                    <a:pt x="78186" y="10060"/>
                  </a:lnTo>
                  <a:lnTo>
                    <a:pt x="128016" y="0"/>
                  </a:lnTo>
                  <a:lnTo>
                    <a:pt x="3634740" y="0"/>
                  </a:lnTo>
                  <a:lnTo>
                    <a:pt x="3684569" y="10060"/>
                  </a:lnTo>
                  <a:lnTo>
                    <a:pt x="3725260" y="37495"/>
                  </a:lnTo>
                  <a:lnTo>
                    <a:pt x="3752695" y="78186"/>
                  </a:lnTo>
                  <a:lnTo>
                    <a:pt x="3762755" y="128015"/>
                  </a:lnTo>
                  <a:lnTo>
                    <a:pt x="3762755" y="640079"/>
                  </a:lnTo>
                  <a:lnTo>
                    <a:pt x="3752695" y="689909"/>
                  </a:lnTo>
                  <a:lnTo>
                    <a:pt x="3725260" y="730600"/>
                  </a:lnTo>
                  <a:lnTo>
                    <a:pt x="3684569" y="758035"/>
                  </a:lnTo>
                  <a:lnTo>
                    <a:pt x="3634740" y="768095"/>
                  </a:lnTo>
                  <a:lnTo>
                    <a:pt x="128016" y="768095"/>
                  </a:lnTo>
                  <a:lnTo>
                    <a:pt x="78186" y="758035"/>
                  </a:lnTo>
                  <a:lnTo>
                    <a:pt x="37495" y="730600"/>
                  </a:lnTo>
                  <a:lnTo>
                    <a:pt x="10060" y="689909"/>
                  </a:lnTo>
                  <a:lnTo>
                    <a:pt x="0" y="640079"/>
                  </a:lnTo>
                  <a:lnTo>
                    <a:pt x="0" y="128015"/>
                  </a:lnTo>
                  <a:close/>
                </a:path>
              </a:pathLst>
            </a:custGeom>
            <a:noFill/>
            <a:ln w="12240">
              <a:solidFill>
                <a:srgbClr val="92D05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88073" name="CustomShape 14"/>
          <p:cNvSpPr/>
          <p:nvPr/>
        </p:nvSpPr>
        <p:spPr>
          <a:xfrm>
            <a:off x="8591760" y="1841760"/>
            <a:ext cx="2610720" cy="378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2400" b="1">
                <a:solidFill>
                  <a:srgbClr val="001F5F"/>
                </a:solidFill>
                <a:latin typeface="Calibri" pitchFamily="34" charset="0"/>
              </a:rPr>
              <a:t>ФАКТОРЫ ЗАЩИТЫ</a:t>
            </a:r>
            <a:endParaRPr sz="2400"/>
          </a:p>
        </p:txBody>
      </p:sp>
      <p:grpSp>
        <p:nvGrpSpPr>
          <p:cNvPr id="88074" name="Group 15"/>
          <p:cNvGrpSpPr/>
          <p:nvPr/>
        </p:nvGrpSpPr>
        <p:grpSpPr>
          <a:xfrm>
            <a:off x="4673600" y="2654300"/>
            <a:ext cx="2995613" cy="966788"/>
            <a:chOff x="4674240" y="2654640"/>
            <a:chExt cx="2994480" cy="966240"/>
          </a:xfrm>
        </p:grpSpPr>
        <p:sp>
          <p:nvSpPr>
            <p:cNvPr id="88115" name="CustomShape 16"/>
            <p:cNvSpPr/>
            <p:nvPr/>
          </p:nvSpPr>
          <p:spPr>
            <a:xfrm>
              <a:off x="4674240" y="2654640"/>
              <a:ext cx="2994480" cy="966240"/>
            </a:xfrm>
            <a:custGeom>
              <a:rect l="l" t="t" r="r" b="b"/>
              <a:pathLst>
                <a:path w="2994659" h="966469">
                  <a:moveTo>
                    <a:pt x="2833624" y="0"/>
                  </a:moveTo>
                  <a:lnTo>
                    <a:pt x="161036" y="0"/>
                  </a:lnTo>
                  <a:lnTo>
                    <a:pt x="118226" y="5752"/>
                  </a:lnTo>
                  <a:lnTo>
                    <a:pt x="79757" y="21986"/>
                  </a:lnTo>
                  <a:lnTo>
                    <a:pt x="47166" y="47166"/>
                  </a:lnTo>
                  <a:lnTo>
                    <a:pt x="21986" y="79757"/>
                  </a:lnTo>
                  <a:lnTo>
                    <a:pt x="5752" y="118226"/>
                  </a:lnTo>
                  <a:lnTo>
                    <a:pt x="0" y="161036"/>
                  </a:lnTo>
                  <a:lnTo>
                    <a:pt x="0" y="805180"/>
                  </a:lnTo>
                  <a:lnTo>
                    <a:pt x="5752" y="847989"/>
                  </a:lnTo>
                  <a:lnTo>
                    <a:pt x="21986" y="886458"/>
                  </a:lnTo>
                  <a:lnTo>
                    <a:pt x="47166" y="919049"/>
                  </a:lnTo>
                  <a:lnTo>
                    <a:pt x="79757" y="944229"/>
                  </a:lnTo>
                  <a:lnTo>
                    <a:pt x="118226" y="960463"/>
                  </a:lnTo>
                  <a:lnTo>
                    <a:pt x="161036" y="966216"/>
                  </a:lnTo>
                  <a:lnTo>
                    <a:pt x="2833624" y="966216"/>
                  </a:lnTo>
                  <a:lnTo>
                    <a:pt x="2876433" y="960463"/>
                  </a:lnTo>
                  <a:lnTo>
                    <a:pt x="2914902" y="944229"/>
                  </a:lnTo>
                  <a:lnTo>
                    <a:pt x="2947493" y="919049"/>
                  </a:lnTo>
                  <a:lnTo>
                    <a:pt x="2972673" y="886458"/>
                  </a:lnTo>
                  <a:lnTo>
                    <a:pt x="2988907" y="847989"/>
                  </a:lnTo>
                  <a:lnTo>
                    <a:pt x="2994660" y="805180"/>
                  </a:lnTo>
                  <a:lnTo>
                    <a:pt x="2994660" y="161036"/>
                  </a:lnTo>
                  <a:lnTo>
                    <a:pt x="2988907" y="118226"/>
                  </a:lnTo>
                  <a:lnTo>
                    <a:pt x="2972673" y="79757"/>
                  </a:lnTo>
                  <a:lnTo>
                    <a:pt x="2947493" y="47166"/>
                  </a:lnTo>
                  <a:lnTo>
                    <a:pt x="2914902" y="21986"/>
                  </a:lnTo>
                  <a:lnTo>
                    <a:pt x="2876433" y="5752"/>
                  </a:lnTo>
                  <a:lnTo>
                    <a:pt x="2833624" y="0"/>
                  </a:lnTo>
                  <a:close/>
                </a:path>
              </a:pathLst>
            </a:custGeom>
            <a:solidFill>
              <a:srgbClr val="00AFE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88116" name="CustomShape 17"/>
            <p:cNvSpPr/>
            <p:nvPr/>
          </p:nvSpPr>
          <p:spPr>
            <a:xfrm>
              <a:off x="4674240" y="2654640"/>
              <a:ext cx="2994480" cy="966240"/>
            </a:xfrm>
            <a:custGeom>
              <a:rect l="l" t="t" r="r" b="b"/>
              <a:pathLst>
                <a:path w="2994659" h="966469">
                  <a:moveTo>
                    <a:pt x="0" y="161036"/>
                  </a:moveTo>
                  <a:lnTo>
                    <a:pt x="5752" y="118226"/>
                  </a:lnTo>
                  <a:lnTo>
                    <a:pt x="21986" y="79757"/>
                  </a:lnTo>
                  <a:lnTo>
                    <a:pt x="47166" y="47166"/>
                  </a:lnTo>
                  <a:lnTo>
                    <a:pt x="79757" y="21986"/>
                  </a:lnTo>
                  <a:lnTo>
                    <a:pt x="118226" y="5752"/>
                  </a:lnTo>
                  <a:lnTo>
                    <a:pt x="161036" y="0"/>
                  </a:lnTo>
                  <a:lnTo>
                    <a:pt x="2833624" y="0"/>
                  </a:lnTo>
                  <a:lnTo>
                    <a:pt x="2876433" y="5752"/>
                  </a:lnTo>
                  <a:lnTo>
                    <a:pt x="2914902" y="21986"/>
                  </a:lnTo>
                  <a:lnTo>
                    <a:pt x="2947493" y="47166"/>
                  </a:lnTo>
                  <a:lnTo>
                    <a:pt x="2972673" y="79757"/>
                  </a:lnTo>
                  <a:lnTo>
                    <a:pt x="2988907" y="118226"/>
                  </a:lnTo>
                  <a:lnTo>
                    <a:pt x="2994660" y="161036"/>
                  </a:lnTo>
                  <a:lnTo>
                    <a:pt x="2994660" y="805180"/>
                  </a:lnTo>
                  <a:lnTo>
                    <a:pt x="2988907" y="847989"/>
                  </a:lnTo>
                  <a:lnTo>
                    <a:pt x="2972673" y="886458"/>
                  </a:lnTo>
                  <a:lnTo>
                    <a:pt x="2947493" y="919049"/>
                  </a:lnTo>
                  <a:lnTo>
                    <a:pt x="2914902" y="944229"/>
                  </a:lnTo>
                  <a:lnTo>
                    <a:pt x="2876433" y="960463"/>
                  </a:lnTo>
                  <a:lnTo>
                    <a:pt x="2833624" y="966216"/>
                  </a:lnTo>
                  <a:lnTo>
                    <a:pt x="161036" y="966216"/>
                  </a:lnTo>
                  <a:lnTo>
                    <a:pt x="118226" y="960463"/>
                  </a:lnTo>
                  <a:lnTo>
                    <a:pt x="79757" y="944229"/>
                  </a:lnTo>
                  <a:lnTo>
                    <a:pt x="47166" y="919049"/>
                  </a:lnTo>
                  <a:lnTo>
                    <a:pt x="21986" y="886458"/>
                  </a:lnTo>
                  <a:lnTo>
                    <a:pt x="5752" y="847989"/>
                  </a:lnTo>
                  <a:lnTo>
                    <a:pt x="0" y="805180"/>
                  </a:lnTo>
                  <a:lnTo>
                    <a:pt x="0" y="161036"/>
                  </a:lnTo>
                  <a:close/>
                </a:path>
              </a:pathLst>
            </a:custGeom>
            <a:noFill/>
            <a:ln w="12240">
              <a:solidFill>
                <a:srgbClr val="00AFE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88075" name="CustomShape 18"/>
          <p:cNvSpPr/>
          <p:nvPr/>
        </p:nvSpPr>
        <p:spPr>
          <a:xfrm>
            <a:off x="4826520" y="2651040"/>
            <a:ext cx="2690280" cy="928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33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-1440" algn="ctr">
              <a:spcBef>
                <a:spcPts val="100"/>
              </a:spcBef>
            </a:pPr>
            <a:r>
              <a:rPr sz="2000" b="1">
                <a:solidFill>
                  <a:srgbClr val="001F5F"/>
                </a:solidFill>
                <a:latin typeface="Calibri" pitchFamily="34" charset="0"/>
              </a:rPr>
              <a:t>Качества, влияющие на индивидуальные особенности поведения</a:t>
            </a:r>
            <a:endParaRPr sz="2000"/>
          </a:p>
        </p:txBody>
      </p:sp>
      <p:grpSp>
        <p:nvGrpSpPr>
          <p:cNvPr id="88076" name="Group 19"/>
          <p:cNvGrpSpPr/>
          <p:nvPr/>
        </p:nvGrpSpPr>
        <p:grpSpPr>
          <a:xfrm>
            <a:off x="8016875" y="2640013"/>
            <a:ext cx="3762375" cy="966787"/>
            <a:chOff x="8016120" y="2639520"/>
            <a:chExt cx="3762720" cy="967320"/>
          </a:xfrm>
        </p:grpSpPr>
        <p:sp>
          <p:nvSpPr>
            <p:cNvPr id="88113" name="CustomShape 20"/>
            <p:cNvSpPr/>
            <p:nvPr/>
          </p:nvSpPr>
          <p:spPr>
            <a:xfrm>
              <a:off x="8016120" y="2639520"/>
              <a:ext cx="3762720" cy="967320"/>
            </a:xfrm>
            <a:custGeom>
              <a:rect l="l" t="t" r="r" b="b"/>
              <a:pathLst>
                <a:path w="3763009" h="967739">
                  <a:moveTo>
                    <a:pt x="3601466" y="0"/>
                  </a:moveTo>
                  <a:lnTo>
                    <a:pt x="161290" y="0"/>
                  </a:lnTo>
                  <a:lnTo>
                    <a:pt x="118412" y="5761"/>
                  </a:lnTo>
                  <a:lnTo>
                    <a:pt x="79883" y="22020"/>
                  </a:lnTo>
                  <a:lnTo>
                    <a:pt x="47240" y="47240"/>
                  </a:lnTo>
                  <a:lnTo>
                    <a:pt x="22020" y="79883"/>
                  </a:lnTo>
                  <a:lnTo>
                    <a:pt x="5761" y="118412"/>
                  </a:lnTo>
                  <a:lnTo>
                    <a:pt x="0" y="161289"/>
                  </a:lnTo>
                  <a:lnTo>
                    <a:pt x="0" y="806449"/>
                  </a:lnTo>
                  <a:lnTo>
                    <a:pt x="5761" y="849327"/>
                  </a:lnTo>
                  <a:lnTo>
                    <a:pt x="22020" y="887856"/>
                  </a:lnTo>
                  <a:lnTo>
                    <a:pt x="47240" y="920499"/>
                  </a:lnTo>
                  <a:lnTo>
                    <a:pt x="79883" y="945719"/>
                  </a:lnTo>
                  <a:lnTo>
                    <a:pt x="118412" y="961978"/>
                  </a:lnTo>
                  <a:lnTo>
                    <a:pt x="161290" y="967739"/>
                  </a:lnTo>
                  <a:lnTo>
                    <a:pt x="3601466" y="967739"/>
                  </a:lnTo>
                  <a:lnTo>
                    <a:pt x="3644343" y="961978"/>
                  </a:lnTo>
                  <a:lnTo>
                    <a:pt x="3682872" y="945719"/>
                  </a:lnTo>
                  <a:lnTo>
                    <a:pt x="3715515" y="920499"/>
                  </a:lnTo>
                  <a:lnTo>
                    <a:pt x="3740735" y="887856"/>
                  </a:lnTo>
                  <a:lnTo>
                    <a:pt x="3756994" y="849327"/>
                  </a:lnTo>
                  <a:lnTo>
                    <a:pt x="3762755" y="806449"/>
                  </a:lnTo>
                  <a:lnTo>
                    <a:pt x="3762755" y="161289"/>
                  </a:lnTo>
                  <a:lnTo>
                    <a:pt x="3756994" y="118412"/>
                  </a:lnTo>
                  <a:lnTo>
                    <a:pt x="3740735" y="79883"/>
                  </a:lnTo>
                  <a:lnTo>
                    <a:pt x="3715515" y="47240"/>
                  </a:lnTo>
                  <a:lnTo>
                    <a:pt x="3682872" y="22020"/>
                  </a:lnTo>
                  <a:lnTo>
                    <a:pt x="3644343" y="5761"/>
                  </a:lnTo>
                  <a:lnTo>
                    <a:pt x="3601466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88114" name="CustomShape 21"/>
            <p:cNvSpPr/>
            <p:nvPr/>
          </p:nvSpPr>
          <p:spPr>
            <a:xfrm>
              <a:off x="8016120" y="2639520"/>
              <a:ext cx="3762720" cy="967320"/>
            </a:xfrm>
            <a:custGeom>
              <a:rect l="l" t="t" r="r" b="b"/>
              <a:pathLst>
                <a:path w="3763009" h="967739">
                  <a:moveTo>
                    <a:pt x="0" y="161289"/>
                  </a:moveTo>
                  <a:lnTo>
                    <a:pt x="5761" y="118412"/>
                  </a:lnTo>
                  <a:lnTo>
                    <a:pt x="22020" y="79883"/>
                  </a:lnTo>
                  <a:lnTo>
                    <a:pt x="47240" y="47240"/>
                  </a:lnTo>
                  <a:lnTo>
                    <a:pt x="79883" y="22020"/>
                  </a:lnTo>
                  <a:lnTo>
                    <a:pt x="118412" y="5761"/>
                  </a:lnTo>
                  <a:lnTo>
                    <a:pt x="161290" y="0"/>
                  </a:lnTo>
                  <a:lnTo>
                    <a:pt x="3601466" y="0"/>
                  </a:lnTo>
                  <a:lnTo>
                    <a:pt x="3644343" y="5761"/>
                  </a:lnTo>
                  <a:lnTo>
                    <a:pt x="3682872" y="22020"/>
                  </a:lnTo>
                  <a:lnTo>
                    <a:pt x="3715515" y="47240"/>
                  </a:lnTo>
                  <a:lnTo>
                    <a:pt x="3740735" y="79883"/>
                  </a:lnTo>
                  <a:lnTo>
                    <a:pt x="3756994" y="118412"/>
                  </a:lnTo>
                  <a:lnTo>
                    <a:pt x="3762755" y="161289"/>
                  </a:lnTo>
                  <a:lnTo>
                    <a:pt x="3762755" y="806449"/>
                  </a:lnTo>
                  <a:lnTo>
                    <a:pt x="3756994" y="849327"/>
                  </a:lnTo>
                  <a:lnTo>
                    <a:pt x="3740735" y="887856"/>
                  </a:lnTo>
                  <a:lnTo>
                    <a:pt x="3715515" y="920499"/>
                  </a:lnTo>
                  <a:lnTo>
                    <a:pt x="3682872" y="945719"/>
                  </a:lnTo>
                  <a:lnTo>
                    <a:pt x="3644343" y="961978"/>
                  </a:lnTo>
                  <a:lnTo>
                    <a:pt x="3601466" y="967739"/>
                  </a:lnTo>
                  <a:lnTo>
                    <a:pt x="161290" y="967739"/>
                  </a:lnTo>
                  <a:lnTo>
                    <a:pt x="118412" y="961978"/>
                  </a:lnTo>
                  <a:lnTo>
                    <a:pt x="79883" y="945719"/>
                  </a:lnTo>
                  <a:lnTo>
                    <a:pt x="47240" y="920499"/>
                  </a:lnTo>
                  <a:lnTo>
                    <a:pt x="22020" y="887856"/>
                  </a:lnTo>
                  <a:lnTo>
                    <a:pt x="5761" y="849327"/>
                  </a:lnTo>
                  <a:lnTo>
                    <a:pt x="0" y="806449"/>
                  </a:lnTo>
                  <a:lnTo>
                    <a:pt x="0" y="161289"/>
                  </a:lnTo>
                  <a:close/>
                </a:path>
              </a:pathLst>
            </a:custGeom>
            <a:noFill/>
            <a:ln w="12240">
              <a:solidFill>
                <a:srgbClr val="92D05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88077" name="CustomShape 22"/>
          <p:cNvSpPr/>
          <p:nvPr/>
        </p:nvSpPr>
        <p:spPr>
          <a:xfrm>
            <a:off x="8475120" y="2636640"/>
            <a:ext cx="2842560" cy="928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33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240" marR="0" lvl="0" indent="1800" algn="ctr">
              <a:spcBef>
                <a:spcPts val="100"/>
              </a:spcBef>
            </a:pPr>
            <a:r>
              <a:rPr sz="2000" b="1">
                <a:solidFill>
                  <a:srgbClr val="001F5F"/>
                </a:solidFill>
                <a:latin typeface="Calibri" pitchFamily="34" charset="0"/>
              </a:rPr>
              <a:t>Качества и условия, помогающие преодолеть трудные ситуации</a:t>
            </a:r>
            <a:endParaRPr sz="2000"/>
          </a:p>
        </p:txBody>
      </p:sp>
      <p:sp>
        <p:nvSpPr>
          <p:cNvPr id="88078" name="CustomShape 23"/>
          <p:cNvSpPr/>
          <p:nvPr/>
        </p:nvSpPr>
        <p:spPr>
          <a:xfrm>
            <a:off x="258763" y="3868738"/>
            <a:ext cx="4211637" cy="354012"/>
          </a:xfrm>
          <a:custGeom>
            <a:rect l="l" t="t" r="r" b="b"/>
            <a:pathLst>
              <a:path w="4211320" h="353695">
                <a:moveTo>
                  <a:pt x="0" y="58927"/>
                </a:moveTo>
                <a:lnTo>
                  <a:pt x="4630" y="35988"/>
                </a:lnTo>
                <a:lnTo>
                  <a:pt x="17257" y="17257"/>
                </a:lnTo>
                <a:lnTo>
                  <a:pt x="35988" y="4630"/>
                </a:lnTo>
                <a:lnTo>
                  <a:pt x="58927" y="0"/>
                </a:lnTo>
                <a:lnTo>
                  <a:pt x="4151884" y="0"/>
                </a:lnTo>
                <a:lnTo>
                  <a:pt x="4174823" y="4630"/>
                </a:lnTo>
                <a:lnTo>
                  <a:pt x="4193554" y="17257"/>
                </a:lnTo>
                <a:lnTo>
                  <a:pt x="4206181" y="35988"/>
                </a:lnTo>
                <a:lnTo>
                  <a:pt x="4210812" y="58927"/>
                </a:lnTo>
                <a:lnTo>
                  <a:pt x="4210812" y="294639"/>
                </a:lnTo>
                <a:lnTo>
                  <a:pt x="4206181" y="317574"/>
                </a:lnTo>
                <a:lnTo>
                  <a:pt x="4193554" y="336305"/>
                </a:lnTo>
                <a:lnTo>
                  <a:pt x="4174823" y="348936"/>
                </a:lnTo>
                <a:lnTo>
                  <a:pt x="4151884" y="353567"/>
                </a:lnTo>
                <a:lnTo>
                  <a:pt x="58927" y="353567"/>
                </a:lnTo>
                <a:lnTo>
                  <a:pt x="35988" y="348936"/>
                </a:lnTo>
                <a:lnTo>
                  <a:pt x="17257" y="336305"/>
                </a:lnTo>
                <a:lnTo>
                  <a:pt x="4630" y="317574"/>
                </a:lnTo>
                <a:lnTo>
                  <a:pt x="0" y="294639"/>
                </a:lnTo>
                <a:lnTo>
                  <a:pt x="0" y="58927"/>
                </a:lnTo>
                <a:close/>
              </a:path>
            </a:pathLst>
          </a:custGeom>
          <a:noFill/>
          <a:ln w="12240">
            <a:solidFill>
              <a:srgbClr val="9DC3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/>
        </p:txBody>
      </p:sp>
      <p:sp>
        <p:nvSpPr>
          <p:cNvPr id="88079" name="CustomShape 24"/>
          <p:cNvSpPr/>
          <p:nvPr/>
        </p:nvSpPr>
        <p:spPr>
          <a:xfrm>
            <a:off x="267480" y="3863880"/>
            <a:ext cx="4193640" cy="31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2520" marR="0" lvl="0" indent="0" algn="ctr">
              <a:spcBef>
                <a:spcPts val="100"/>
              </a:spcBef>
            </a:pPr>
            <a:r>
              <a:rPr sz="2000">
                <a:solidFill>
                  <a:srgbClr val="001F5F"/>
                </a:solidFill>
                <a:latin typeface="Calibri" pitchFamily="34" charset="0"/>
              </a:rPr>
              <a:t>Потребность в одобрении</a:t>
            </a:r>
            <a:endParaRPr sz="2000"/>
          </a:p>
        </p:txBody>
      </p:sp>
      <p:sp>
        <p:nvSpPr>
          <p:cNvPr id="88080" name="CustomShape 25"/>
          <p:cNvSpPr/>
          <p:nvPr/>
        </p:nvSpPr>
        <p:spPr>
          <a:xfrm>
            <a:off x="258763" y="4367213"/>
            <a:ext cx="4211637" cy="355600"/>
          </a:xfrm>
          <a:custGeom>
            <a:rect l="l" t="t" r="r" b="b"/>
            <a:pathLst>
              <a:path w="4211320" h="355600">
                <a:moveTo>
                  <a:pt x="0" y="59181"/>
                </a:moveTo>
                <a:lnTo>
                  <a:pt x="4650" y="36143"/>
                </a:lnTo>
                <a:lnTo>
                  <a:pt x="17332" y="17332"/>
                </a:lnTo>
                <a:lnTo>
                  <a:pt x="36143" y="4650"/>
                </a:lnTo>
                <a:lnTo>
                  <a:pt x="59182" y="0"/>
                </a:lnTo>
                <a:lnTo>
                  <a:pt x="4151629" y="0"/>
                </a:lnTo>
                <a:lnTo>
                  <a:pt x="4174668" y="4650"/>
                </a:lnTo>
                <a:lnTo>
                  <a:pt x="4193479" y="17332"/>
                </a:lnTo>
                <a:lnTo>
                  <a:pt x="4206161" y="36143"/>
                </a:lnTo>
                <a:lnTo>
                  <a:pt x="4210812" y="59181"/>
                </a:lnTo>
                <a:lnTo>
                  <a:pt x="4210812" y="295909"/>
                </a:lnTo>
                <a:lnTo>
                  <a:pt x="4206161" y="318942"/>
                </a:lnTo>
                <a:lnTo>
                  <a:pt x="4193479" y="337754"/>
                </a:lnTo>
                <a:lnTo>
                  <a:pt x="4174668" y="350440"/>
                </a:lnTo>
                <a:lnTo>
                  <a:pt x="4151629" y="355091"/>
                </a:lnTo>
                <a:lnTo>
                  <a:pt x="59182" y="355091"/>
                </a:lnTo>
                <a:lnTo>
                  <a:pt x="36143" y="350440"/>
                </a:lnTo>
                <a:lnTo>
                  <a:pt x="17332" y="337754"/>
                </a:lnTo>
                <a:lnTo>
                  <a:pt x="4650" y="318942"/>
                </a:lnTo>
                <a:lnTo>
                  <a:pt x="0" y="295909"/>
                </a:lnTo>
                <a:lnTo>
                  <a:pt x="0" y="59181"/>
                </a:lnTo>
                <a:close/>
              </a:path>
            </a:pathLst>
          </a:custGeom>
          <a:noFill/>
          <a:ln w="12240">
            <a:solidFill>
              <a:srgbClr val="9DC3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/>
        </p:txBody>
      </p:sp>
      <p:sp>
        <p:nvSpPr>
          <p:cNvPr id="88081" name="CustomShape 26"/>
          <p:cNvSpPr/>
          <p:nvPr/>
        </p:nvSpPr>
        <p:spPr>
          <a:xfrm>
            <a:off x="267480" y="4363560"/>
            <a:ext cx="4193640" cy="31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254520" marR="0" lvl="0" indent="0">
              <a:spcBef>
                <a:spcPts val="100"/>
              </a:spcBef>
            </a:pPr>
            <a:r>
              <a:rPr sz="2000">
                <a:solidFill>
                  <a:srgbClr val="001F5F"/>
                </a:solidFill>
                <a:latin typeface="Calibri" pitchFamily="34" charset="0"/>
              </a:rPr>
              <a:t>Подверженность влиянию группы</a:t>
            </a:r>
            <a:endParaRPr sz="2000"/>
          </a:p>
        </p:txBody>
      </p:sp>
      <p:sp>
        <p:nvSpPr>
          <p:cNvPr id="88082" name="CustomShape 27"/>
          <p:cNvSpPr/>
          <p:nvPr/>
        </p:nvSpPr>
        <p:spPr>
          <a:xfrm>
            <a:off x="258763" y="4876800"/>
            <a:ext cx="4211637" cy="354013"/>
          </a:xfrm>
          <a:custGeom>
            <a:rect l="l" t="t" r="r" b="b"/>
            <a:pathLst>
              <a:path w="4211320" h="353695">
                <a:moveTo>
                  <a:pt x="0" y="58927"/>
                </a:moveTo>
                <a:lnTo>
                  <a:pt x="4630" y="35988"/>
                </a:lnTo>
                <a:lnTo>
                  <a:pt x="17257" y="17257"/>
                </a:lnTo>
                <a:lnTo>
                  <a:pt x="35988" y="4630"/>
                </a:lnTo>
                <a:lnTo>
                  <a:pt x="58927" y="0"/>
                </a:lnTo>
                <a:lnTo>
                  <a:pt x="4151884" y="0"/>
                </a:lnTo>
                <a:lnTo>
                  <a:pt x="4174823" y="4630"/>
                </a:lnTo>
                <a:lnTo>
                  <a:pt x="4193554" y="17257"/>
                </a:lnTo>
                <a:lnTo>
                  <a:pt x="4206181" y="35988"/>
                </a:lnTo>
                <a:lnTo>
                  <a:pt x="4210812" y="58927"/>
                </a:lnTo>
                <a:lnTo>
                  <a:pt x="4210812" y="294639"/>
                </a:lnTo>
                <a:lnTo>
                  <a:pt x="4206181" y="317574"/>
                </a:lnTo>
                <a:lnTo>
                  <a:pt x="4193554" y="336305"/>
                </a:lnTo>
                <a:lnTo>
                  <a:pt x="4174823" y="348936"/>
                </a:lnTo>
                <a:lnTo>
                  <a:pt x="4151884" y="353567"/>
                </a:lnTo>
                <a:lnTo>
                  <a:pt x="58927" y="353567"/>
                </a:lnTo>
                <a:lnTo>
                  <a:pt x="35988" y="348936"/>
                </a:lnTo>
                <a:lnTo>
                  <a:pt x="17257" y="336305"/>
                </a:lnTo>
                <a:lnTo>
                  <a:pt x="4630" y="317574"/>
                </a:lnTo>
                <a:lnTo>
                  <a:pt x="0" y="294639"/>
                </a:lnTo>
                <a:lnTo>
                  <a:pt x="0" y="58927"/>
                </a:lnTo>
                <a:close/>
              </a:path>
            </a:pathLst>
          </a:custGeom>
          <a:noFill/>
          <a:ln w="12240">
            <a:solidFill>
              <a:srgbClr val="9DC3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/>
        </p:txBody>
      </p:sp>
      <p:sp>
        <p:nvSpPr>
          <p:cNvPr id="88083" name="CustomShape 28"/>
          <p:cNvSpPr/>
          <p:nvPr/>
        </p:nvSpPr>
        <p:spPr>
          <a:xfrm>
            <a:off x="267480" y="4871160"/>
            <a:ext cx="4193640" cy="31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261000" marR="0" lvl="0" indent="0">
              <a:spcBef>
                <a:spcPts val="100"/>
              </a:spcBef>
            </a:pPr>
            <a:r>
              <a:rPr sz="2000">
                <a:solidFill>
                  <a:srgbClr val="001F5F"/>
                </a:solidFill>
                <a:latin typeface="Calibri" pitchFamily="34" charset="0"/>
              </a:rPr>
              <a:t>Принятие асоциальных установок</a:t>
            </a:r>
            <a:endParaRPr sz="2000"/>
          </a:p>
        </p:txBody>
      </p:sp>
      <p:grpSp>
        <p:nvGrpSpPr>
          <p:cNvPr id="88084" name="Group 29"/>
          <p:cNvGrpSpPr/>
          <p:nvPr/>
        </p:nvGrpSpPr>
        <p:grpSpPr>
          <a:xfrm>
            <a:off x="4673600" y="3868738"/>
            <a:ext cx="2995613" cy="354012"/>
            <a:chOff x="4674240" y="3869280"/>
            <a:chExt cx="2994480" cy="353160"/>
          </a:xfrm>
        </p:grpSpPr>
        <p:sp>
          <p:nvSpPr>
            <p:cNvPr id="88111" name="CustomShape 30"/>
            <p:cNvSpPr/>
            <p:nvPr/>
          </p:nvSpPr>
          <p:spPr>
            <a:xfrm>
              <a:off x="4674240" y="3869280"/>
              <a:ext cx="2994480" cy="353160"/>
            </a:xfrm>
            <a:custGeom>
              <a:rect l="l" t="t" r="r" b="b"/>
              <a:pathLst>
                <a:path w="2994659" h="353695">
                  <a:moveTo>
                    <a:pt x="2935732" y="0"/>
                  </a:moveTo>
                  <a:lnTo>
                    <a:pt x="58927" y="0"/>
                  </a:lnTo>
                  <a:lnTo>
                    <a:pt x="35988" y="4630"/>
                  </a:lnTo>
                  <a:lnTo>
                    <a:pt x="17257" y="17257"/>
                  </a:lnTo>
                  <a:lnTo>
                    <a:pt x="4630" y="35988"/>
                  </a:lnTo>
                  <a:lnTo>
                    <a:pt x="0" y="58927"/>
                  </a:lnTo>
                  <a:lnTo>
                    <a:pt x="0" y="294639"/>
                  </a:lnTo>
                  <a:lnTo>
                    <a:pt x="4630" y="317574"/>
                  </a:lnTo>
                  <a:lnTo>
                    <a:pt x="17257" y="336305"/>
                  </a:lnTo>
                  <a:lnTo>
                    <a:pt x="35988" y="348936"/>
                  </a:lnTo>
                  <a:lnTo>
                    <a:pt x="58927" y="353567"/>
                  </a:lnTo>
                  <a:lnTo>
                    <a:pt x="2935732" y="353567"/>
                  </a:lnTo>
                  <a:lnTo>
                    <a:pt x="2958671" y="348936"/>
                  </a:lnTo>
                  <a:lnTo>
                    <a:pt x="2977402" y="336305"/>
                  </a:lnTo>
                  <a:lnTo>
                    <a:pt x="2990029" y="317574"/>
                  </a:lnTo>
                  <a:lnTo>
                    <a:pt x="2994660" y="294639"/>
                  </a:lnTo>
                  <a:lnTo>
                    <a:pt x="2994660" y="58927"/>
                  </a:lnTo>
                  <a:lnTo>
                    <a:pt x="2990029" y="35988"/>
                  </a:lnTo>
                  <a:lnTo>
                    <a:pt x="2977402" y="17257"/>
                  </a:lnTo>
                  <a:lnTo>
                    <a:pt x="2958671" y="4630"/>
                  </a:lnTo>
                  <a:lnTo>
                    <a:pt x="2935732" y="0"/>
                  </a:lnTo>
                  <a:close/>
                </a:path>
              </a:pathLst>
            </a:custGeom>
            <a:solidFill>
              <a:srgbClr val="00AFE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88112" name="CustomShape 31"/>
            <p:cNvSpPr/>
            <p:nvPr/>
          </p:nvSpPr>
          <p:spPr>
            <a:xfrm>
              <a:off x="4674240" y="3869280"/>
              <a:ext cx="2994480" cy="353160"/>
            </a:xfrm>
            <a:custGeom>
              <a:rect l="l" t="t" r="r" b="b"/>
              <a:pathLst>
                <a:path w="2994659" h="353695">
                  <a:moveTo>
                    <a:pt x="0" y="58927"/>
                  </a:moveTo>
                  <a:lnTo>
                    <a:pt x="4630" y="35988"/>
                  </a:lnTo>
                  <a:lnTo>
                    <a:pt x="17257" y="17257"/>
                  </a:lnTo>
                  <a:lnTo>
                    <a:pt x="35988" y="4630"/>
                  </a:lnTo>
                  <a:lnTo>
                    <a:pt x="58927" y="0"/>
                  </a:lnTo>
                  <a:lnTo>
                    <a:pt x="2935732" y="0"/>
                  </a:lnTo>
                  <a:lnTo>
                    <a:pt x="2958671" y="4630"/>
                  </a:lnTo>
                  <a:lnTo>
                    <a:pt x="2977402" y="17257"/>
                  </a:lnTo>
                  <a:lnTo>
                    <a:pt x="2990029" y="35988"/>
                  </a:lnTo>
                  <a:lnTo>
                    <a:pt x="2994660" y="58927"/>
                  </a:lnTo>
                  <a:lnTo>
                    <a:pt x="2994660" y="294639"/>
                  </a:lnTo>
                  <a:lnTo>
                    <a:pt x="2990029" y="317574"/>
                  </a:lnTo>
                  <a:lnTo>
                    <a:pt x="2977402" y="336305"/>
                  </a:lnTo>
                  <a:lnTo>
                    <a:pt x="2958671" y="348936"/>
                  </a:lnTo>
                  <a:lnTo>
                    <a:pt x="2935732" y="353567"/>
                  </a:lnTo>
                  <a:lnTo>
                    <a:pt x="58927" y="353567"/>
                  </a:lnTo>
                  <a:lnTo>
                    <a:pt x="35988" y="348936"/>
                  </a:lnTo>
                  <a:lnTo>
                    <a:pt x="17257" y="336305"/>
                  </a:lnTo>
                  <a:lnTo>
                    <a:pt x="4630" y="317574"/>
                  </a:lnTo>
                  <a:lnTo>
                    <a:pt x="0" y="294639"/>
                  </a:lnTo>
                  <a:lnTo>
                    <a:pt x="0" y="58927"/>
                  </a:lnTo>
                  <a:close/>
                </a:path>
              </a:pathLst>
            </a:custGeom>
            <a:noFill/>
            <a:ln w="12240">
              <a:solidFill>
                <a:srgbClr val="00AFE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88085" name="CustomShape 32"/>
          <p:cNvSpPr/>
          <p:nvPr/>
        </p:nvSpPr>
        <p:spPr>
          <a:xfrm>
            <a:off x="4682520" y="3863880"/>
            <a:ext cx="2977920" cy="31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442080" marR="0" lvl="0" indent="0">
              <a:spcBef>
                <a:spcPts val="100"/>
              </a:spcBef>
            </a:pPr>
            <a:r>
              <a:rPr sz="2000">
                <a:solidFill>
                  <a:srgbClr val="001F5F"/>
                </a:solidFill>
                <a:latin typeface="Calibri" pitchFamily="34" charset="0"/>
              </a:rPr>
              <a:t>Склонность к риску</a:t>
            </a:r>
            <a:endParaRPr sz="2000"/>
          </a:p>
        </p:txBody>
      </p:sp>
      <p:grpSp>
        <p:nvGrpSpPr>
          <p:cNvPr id="88086" name="Group 33"/>
          <p:cNvGrpSpPr/>
          <p:nvPr/>
        </p:nvGrpSpPr>
        <p:grpSpPr>
          <a:xfrm>
            <a:off x="4673600" y="4367213"/>
            <a:ext cx="2995613" cy="355600"/>
            <a:chOff x="4674240" y="4367880"/>
            <a:chExt cx="2994480" cy="355320"/>
          </a:xfrm>
        </p:grpSpPr>
        <p:sp>
          <p:nvSpPr>
            <p:cNvPr id="88109" name="CustomShape 34"/>
            <p:cNvSpPr/>
            <p:nvPr/>
          </p:nvSpPr>
          <p:spPr>
            <a:xfrm>
              <a:off x="4674240" y="4367880"/>
              <a:ext cx="2994480" cy="355320"/>
            </a:xfrm>
            <a:custGeom>
              <a:rect l="l" t="t" r="r" b="b"/>
              <a:pathLst>
                <a:path w="2994659" h="355600">
                  <a:moveTo>
                    <a:pt x="2935478" y="0"/>
                  </a:moveTo>
                  <a:lnTo>
                    <a:pt x="59182" y="0"/>
                  </a:lnTo>
                  <a:lnTo>
                    <a:pt x="36143" y="4650"/>
                  </a:lnTo>
                  <a:lnTo>
                    <a:pt x="17332" y="17332"/>
                  </a:lnTo>
                  <a:lnTo>
                    <a:pt x="4650" y="36143"/>
                  </a:lnTo>
                  <a:lnTo>
                    <a:pt x="0" y="59181"/>
                  </a:lnTo>
                  <a:lnTo>
                    <a:pt x="0" y="295909"/>
                  </a:lnTo>
                  <a:lnTo>
                    <a:pt x="4650" y="318948"/>
                  </a:lnTo>
                  <a:lnTo>
                    <a:pt x="17332" y="337759"/>
                  </a:lnTo>
                  <a:lnTo>
                    <a:pt x="36143" y="350441"/>
                  </a:lnTo>
                  <a:lnTo>
                    <a:pt x="59182" y="355091"/>
                  </a:lnTo>
                  <a:lnTo>
                    <a:pt x="2935478" y="355091"/>
                  </a:lnTo>
                  <a:lnTo>
                    <a:pt x="2958516" y="350441"/>
                  </a:lnTo>
                  <a:lnTo>
                    <a:pt x="2977327" y="337759"/>
                  </a:lnTo>
                  <a:lnTo>
                    <a:pt x="2990009" y="318948"/>
                  </a:lnTo>
                  <a:lnTo>
                    <a:pt x="2994660" y="295909"/>
                  </a:lnTo>
                  <a:lnTo>
                    <a:pt x="2994660" y="59181"/>
                  </a:lnTo>
                  <a:lnTo>
                    <a:pt x="2990009" y="36143"/>
                  </a:lnTo>
                  <a:lnTo>
                    <a:pt x="2977327" y="17332"/>
                  </a:lnTo>
                  <a:lnTo>
                    <a:pt x="2958516" y="4650"/>
                  </a:lnTo>
                  <a:lnTo>
                    <a:pt x="2935478" y="0"/>
                  </a:lnTo>
                  <a:close/>
                </a:path>
              </a:pathLst>
            </a:custGeom>
            <a:solidFill>
              <a:srgbClr val="00AFE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88110" name="CustomShape 35"/>
            <p:cNvSpPr/>
            <p:nvPr/>
          </p:nvSpPr>
          <p:spPr>
            <a:xfrm>
              <a:off x="4674240" y="4367880"/>
              <a:ext cx="2994480" cy="355320"/>
            </a:xfrm>
            <a:custGeom>
              <a:rect l="l" t="t" r="r" b="b"/>
              <a:pathLst>
                <a:path w="2994659" h="355600">
                  <a:moveTo>
                    <a:pt x="0" y="59181"/>
                  </a:moveTo>
                  <a:lnTo>
                    <a:pt x="4650" y="36143"/>
                  </a:lnTo>
                  <a:lnTo>
                    <a:pt x="17332" y="17332"/>
                  </a:lnTo>
                  <a:lnTo>
                    <a:pt x="36143" y="4650"/>
                  </a:lnTo>
                  <a:lnTo>
                    <a:pt x="59182" y="0"/>
                  </a:lnTo>
                  <a:lnTo>
                    <a:pt x="2935478" y="0"/>
                  </a:lnTo>
                  <a:lnTo>
                    <a:pt x="2958516" y="4650"/>
                  </a:lnTo>
                  <a:lnTo>
                    <a:pt x="2977327" y="17332"/>
                  </a:lnTo>
                  <a:lnTo>
                    <a:pt x="2990009" y="36143"/>
                  </a:lnTo>
                  <a:lnTo>
                    <a:pt x="2994660" y="59181"/>
                  </a:lnTo>
                  <a:lnTo>
                    <a:pt x="2994660" y="295909"/>
                  </a:lnTo>
                  <a:lnTo>
                    <a:pt x="2990009" y="318948"/>
                  </a:lnTo>
                  <a:lnTo>
                    <a:pt x="2977327" y="337759"/>
                  </a:lnTo>
                  <a:lnTo>
                    <a:pt x="2958516" y="350441"/>
                  </a:lnTo>
                  <a:lnTo>
                    <a:pt x="2935478" y="355091"/>
                  </a:lnTo>
                  <a:lnTo>
                    <a:pt x="59182" y="355091"/>
                  </a:lnTo>
                  <a:lnTo>
                    <a:pt x="36143" y="350441"/>
                  </a:lnTo>
                  <a:lnTo>
                    <a:pt x="17332" y="337759"/>
                  </a:lnTo>
                  <a:lnTo>
                    <a:pt x="4650" y="318948"/>
                  </a:lnTo>
                  <a:lnTo>
                    <a:pt x="0" y="295909"/>
                  </a:lnTo>
                  <a:lnTo>
                    <a:pt x="0" y="59181"/>
                  </a:lnTo>
                  <a:close/>
                </a:path>
              </a:pathLst>
            </a:custGeom>
            <a:noFill/>
            <a:ln w="12240">
              <a:solidFill>
                <a:srgbClr val="00AFE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88087" name="CustomShape 36"/>
          <p:cNvSpPr/>
          <p:nvPr/>
        </p:nvSpPr>
        <p:spPr>
          <a:xfrm>
            <a:off x="4682520" y="4363560"/>
            <a:ext cx="2977920" cy="31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594360" marR="0" lvl="0" indent="0">
              <a:spcBef>
                <a:spcPts val="100"/>
              </a:spcBef>
            </a:pPr>
            <a:r>
              <a:rPr sz="2000">
                <a:solidFill>
                  <a:srgbClr val="001F5F"/>
                </a:solidFill>
                <a:latin typeface="Calibri" pitchFamily="34" charset="0"/>
              </a:rPr>
              <a:t>Импульсивность</a:t>
            </a:r>
            <a:endParaRPr sz="2000"/>
          </a:p>
        </p:txBody>
      </p:sp>
      <p:grpSp>
        <p:nvGrpSpPr>
          <p:cNvPr id="88088" name="Group 37"/>
          <p:cNvGrpSpPr/>
          <p:nvPr/>
        </p:nvGrpSpPr>
        <p:grpSpPr>
          <a:xfrm>
            <a:off x="4673600" y="4867275"/>
            <a:ext cx="2995613" cy="355600"/>
            <a:chOff x="4674240" y="4867560"/>
            <a:chExt cx="2994480" cy="355320"/>
          </a:xfrm>
        </p:grpSpPr>
        <p:sp>
          <p:nvSpPr>
            <p:cNvPr id="88107" name="CustomShape 38"/>
            <p:cNvSpPr/>
            <p:nvPr/>
          </p:nvSpPr>
          <p:spPr>
            <a:xfrm>
              <a:off x="4674240" y="4867560"/>
              <a:ext cx="2994480" cy="355320"/>
            </a:xfrm>
            <a:custGeom>
              <a:rect l="l" t="t" r="r" b="b"/>
              <a:pathLst>
                <a:path w="2994659" h="355600">
                  <a:moveTo>
                    <a:pt x="2935478" y="0"/>
                  </a:moveTo>
                  <a:lnTo>
                    <a:pt x="59182" y="0"/>
                  </a:lnTo>
                  <a:lnTo>
                    <a:pt x="36143" y="4650"/>
                  </a:lnTo>
                  <a:lnTo>
                    <a:pt x="17332" y="17332"/>
                  </a:lnTo>
                  <a:lnTo>
                    <a:pt x="4650" y="36143"/>
                  </a:lnTo>
                  <a:lnTo>
                    <a:pt x="0" y="59182"/>
                  </a:lnTo>
                  <a:lnTo>
                    <a:pt x="0" y="295910"/>
                  </a:lnTo>
                  <a:lnTo>
                    <a:pt x="4650" y="318948"/>
                  </a:lnTo>
                  <a:lnTo>
                    <a:pt x="17332" y="337759"/>
                  </a:lnTo>
                  <a:lnTo>
                    <a:pt x="36143" y="350441"/>
                  </a:lnTo>
                  <a:lnTo>
                    <a:pt x="59182" y="355092"/>
                  </a:lnTo>
                  <a:lnTo>
                    <a:pt x="2935478" y="355092"/>
                  </a:lnTo>
                  <a:lnTo>
                    <a:pt x="2958516" y="350441"/>
                  </a:lnTo>
                  <a:lnTo>
                    <a:pt x="2977327" y="337759"/>
                  </a:lnTo>
                  <a:lnTo>
                    <a:pt x="2990009" y="318948"/>
                  </a:lnTo>
                  <a:lnTo>
                    <a:pt x="2994660" y="295910"/>
                  </a:lnTo>
                  <a:lnTo>
                    <a:pt x="2994660" y="59182"/>
                  </a:lnTo>
                  <a:lnTo>
                    <a:pt x="2990009" y="36143"/>
                  </a:lnTo>
                  <a:lnTo>
                    <a:pt x="2977327" y="17332"/>
                  </a:lnTo>
                  <a:lnTo>
                    <a:pt x="2958516" y="4650"/>
                  </a:lnTo>
                  <a:lnTo>
                    <a:pt x="2935478" y="0"/>
                  </a:lnTo>
                  <a:close/>
                </a:path>
              </a:pathLst>
            </a:custGeom>
            <a:solidFill>
              <a:srgbClr val="00AFE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88108" name="CustomShape 39"/>
            <p:cNvSpPr/>
            <p:nvPr/>
          </p:nvSpPr>
          <p:spPr>
            <a:xfrm>
              <a:off x="4674240" y="4867560"/>
              <a:ext cx="2994480" cy="355320"/>
            </a:xfrm>
            <a:custGeom>
              <a:rect l="l" t="t" r="r" b="b"/>
              <a:pathLst>
                <a:path w="2994659" h="355600">
                  <a:moveTo>
                    <a:pt x="0" y="59182"/>
                  </a:moveTo>
                  <a:lnTo>
                    <a:pt x="4650" y="36143"/>
                  </a:lnTo>
                  <a:lnTo>
                    <a:pt x="17332" y="17332"/>
                  </a:lnTo>
                  <a:lnTo>
                    <a:pt x="36143" y="4650"/>
                  </a:lnTo>
                  <a:lnTo>
                    <a:pt x="59182" y="0"/>
                  </a:lnTo>
                  <a:lnTo>
                    <a:pt x="2935478" y="0"/>
                  </a:lnTo>
                  <a:lnTo>
                    <a:pt x="2958516" y="4650"/>
                  </a:lnTo>
                  <a:lnTo>
                    <a:pt x="2977327" y="17332"/>
                  </a:lnTo>
                  <a:lnTo>
                    <a:pt x="2990009" y="36143"/>
                  </a:lnTo>
                  <a:lnTo>
                    <a:pt x="2994660" y="59182"/>
                  </a:lnTo>
                  <a:lnTo>
                    <a:pt x="2994660" y="295910"/>
                  </a:lnTo>
                  <a:lnTo>
                    <a:pt x="2990009" y="318948"/>
                  </a:lnTo>
                  <a:lnTo>
                    <a:pt x="2977327" y="337759"/>
                  </a:lnTo>
                  <a:lnTo>
                    <a:pt x="2958516" y="350441"/>
                  </a:lnTo>
                  <a:lnTo>
                    <a:pt x="2935478" y="355092"/>
                  </a:lnTo>
                  <a:lnTo>
                    <a:pt x="59182" y="355092"/>
                  </a:lnTo>
                  <a:lnTo>
                    <a:pt x="36143" y="350441"/>
                  </a:lnTo>
                  <a:lnTo>
                    <a:pt x="17332" y="337759"/>
                  </a:lnTo>
                  <a:lnTo>
                    <a:pt x="4650" y="318948"/>
                  </a:lnTo>
                  <a:lnTo>
                    <a:pt x="0" y="295910"/>
                  </a:lnTo>
                  <a:lnTo>
                    <a:pt x="0" y="59182"/>
                  </a:lnTo>
                  <a:close/>
                </a:path>
              </a:pathLst>
            </a:custGeom>
            <a:noFill/>
            <a:ln w="12240">
              <a:solidFill>
                <a:srgbClr val="00AFE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88089" name="CustomShape 40"/>
          <p:cNvSpPr/>
          <p:nvPr/>
        </p:nvSpPr>
        <p:spPr>
          <a:xfrm>
            <a:off x="4682520" y="4863240"/>
            <a:ext cx="2977920" cy="31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793800" marR="0" lvl="0" indent="0">
              <a:spcBef>
                <a:spcPts val="100"/>
              </a:spcBef>
            </a:pPr>
            <a:r>
              <a:rPr sz="2000">
                <a:solidFill>
                  <a:srgbClr val="001F5F"/>
                </a:solidFill>
                <a:latin typeface="Calibri" pitchFamily="34" charset="0"/>
              </a:rPr>
              <a:t>Тревожность</a:t>
            </a:r>
            <a:endParaRPr sz="2000"/>
          </a:p>
        </p:txBody>
      </p:sp>
      <p:grpSp>
        <p:nvGrpSpPr>
          <p:cNvPr id="88090" name="Group 41"/>
          <p:cNvGrpSpPr/>
          <p:nvPr/>
        </p:nvGrpSpPr>
        <p:grpSpPr>
          <a:xfrm>
            <a:off x="8016875" y="3862388"/>
            <a:ext cx="3762375" cy="352425"/>
            <a:chOff x="8016120" y="3861720"/>
            <a:chExt cx="3762720" cy="353160"/>
          </a:xfrm>
        </p:grpSpPr>
        <p:sp>
          <p:nvSpPr>
            <p:cNvPr id="88105" name="CustomShape 42"/>
            <p:cNvSpPr/>
            <p:nvPr/>
          </p:nvSpPr>
          <p:spPr>
            <a:xfrm>
              <a:off x="8016120" y="3861720"/>
              <a:ext cx="3762720" cy="353160"/>
            </a:xfrm>
            <a:custGeom>
              <a:rect l="l" t="t" r="r" b="b"/>
              <a:pathLst>
                <a:path w="3763009" h="353695">
                  <a:moveTo>
                    <a:pt x="3703828" y="0"/>
                  </a:moveTo>
                  <a:lnTo>
                    <a:pt x="58927" y="0"/>
                  </a:lnTo>
                  <a:lnTo>
                    <a:pt x="35988" y="4630"/>
                  </a:lnTo>
                  <a:lnTo>
                    <a:pt x="17257" y="17257"/>
                  </a:lnTo>
                  <a:lnTo>
                    <a:pt x="4630" y="35988"/>
                  </a:lnTo>
                  <a:lnTo>
                    <a:pt x="0" y="58927"/>
                  </a:lnTo>
                  <a:lnTo>
                    <a:pt x="0" y="294639"/>
                  </a:lnTo>
                  <a:lnTo>
                    <a:pt x="4630" y="317579"/>
                  </a:lnTo>
                  <a:lnTo>
                    <a:pt x="17257" y="336310"/>
                  </a:lnTo>
                  <a:lnTo>
                    <a:pt x="35988" y="348937"/>
                  </a:lnTo>
                  <a:lnTo>
                    <a:pt x="58927" y="353567"/>
                  </a:lnTo>
                  <a:lnTo>
                    <a:pt x="3703828" y="353567"/>
                  </a:lnTo>
                  <a:lnTo>
                    <a:pt x="3726767" y="348937"/>
                  </a:lnTo>
                  <a:lnTo>
                    <a:pt x="3745498" y="336310"/>
                  </a:lnTo>
                  <a:lnTo>
                    <a:pt x="3758125" y="317579"/>
                  </a:lnTo>
                  <a:lnTo>
                    <a:pt x="3762755" y="294639"/>
                  </a:lnTo>
                  <a:lnTo>
                    <a:pt x="3762755" y="58927"/>
                  </a:lnTo>
                  <a:lnTo>
                    <a:pt x="3758125" y="35988"/>
                  </a:lnTo>
                  <a:lnTo>
                    <a:pt x="3745498" y="17257"/>
                  </a:lnTo>
                  <a:lnTo>
                    <a:pt x="3726767" y="4630"/>
                  </a:lnTo>
                  <a:lnTo>
                    <a:pt x="3703828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88106" name="CustomShape 43"/>
            <p:cNvSpPr/>
            <p:nvPr/>
          </p:nvSpPr>
          <p:spPr>
            <a:xfrm>
              <a:off x="8016120" y="3861720"/>
              <a:ext cx="3762720" cy="353160"/>
            </a:xfrm>
            <a:custGeom>
              <a:rect l="l" t="t" r="r" b="b"/>
              <a:pathLst>
                <a:path w="3763009" h="353695">
                  <a:moveTo>
                    <a:pt x="0" y="58927"/>
                  </a:moveTo>
                  <a:lnTo>
                    <a:pt x="4630" y="35988"/>
                  </a:lnTo>
                  <a:lnTo>
                    <a:pt x="17257" y="17257"/>
                  </a:lnTo>
                  <a:lnTo>
                    <a:pt x="35988" y="4630"/>
                  </a:lnTo>
                  <a:lnTo>
                    <a:pt x="58927" y="0"/>
                  </a:lnTo>
                  <a:lnTo>
                    <a:pt x="3703828" y="0"/>
                  </a:lnTo>
                  <a:lnTo>
                    <a:pt x="3726767" y="4630"/>
                  </a:lnTo>
                  <a:lnTo>
                    <a:pt x="3745498" y="17257"/>
                  </a:lnTo>
                  <a:lnTo>
                    <a:pt x="3758125" y="35988"/>
                  </a:lnTo>
                  <a:lnTo>
                    <a:pt x="3762755" y="58927"/>
                  </a:lnTo>
                  <a:lnTo>
                    <a:pt x="3762755" y="294639"/>
                  </a:lnTo>
                  <a:lnTo>
                    <a:pt x="3758125" y="317579"/>
                  </a:lnTo>
                  <a:lnTo>
                    <a:pt x="3745498" y="336310"/>
                  </a:lnTo>
                  <a:lnTo>
                    <a:pt x="3726767" y="348937"/>
                  </a:lnTo>
                  <a:lnTo>
                    <a:pt x="3703828" y="353567"/>
                  </a:lnTo>
                  <a:lnTo>
                    <a:pt x="58927" y="353567"/>
                  </a:lnTo>
                  <a:lnTo>
                    <a:pt x="35988" y="348937"/>
                  </a:lnTo>
                  <a:lnTo>
                    <a:pt x="17257" y="336310"/>
                  </a:lnTo>
                  <a:lnTo>
                    <a:pt x="4630" y="317579"/>
                  </a:lnTo>
                  <a:lnTo>
                    <a:pt x="0" y="294639"/>
                  </a:lnTo>
                  <a:lnTo>
                    <a:pt x="0" y="58927"/>
                  </a:lnTo>
                  <a:close/>
                </a:path>
              </a:pathLst>
            </a:custGeom>
            <a:noFill/>
            <a:ln w="12240">
              <a:solidFill>
                <a:srgbClr val="92D05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88091" name="CustomShape 44"/>
          <p:cNvSpPr/>
          <p:nvPr/>
        </p:nvSpPr>
        <p:spPr>
          <a:xfrm>
            <a:off x="8024760" y="3856320"/>
            <a:ext cx="3746160" cy="31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661680" marR="0" lvl="0" indent="0">
              <a:spcBef>
                <a:spcPts val="100"/>
              </a:spcBef>
            </a:pPr>
            <a:r>
              <a:rPr sz="2000">
                <a:solidFill>
                  <a:srgbClr val="001F5F"/>
                </a:solidFill>
                <a:latin typeface="Calibri" pitchFamily="34" charset="0"/>
              </a:rPr>
              <a:t>Принятие родителями</a:t>
            </a:r>
            <a:endParaRPr sz="2000"/>
          </a:p>
        </p:txBody>
      </p:sp>
      <p:grpSp>
        <p:nvGrpSpPr>
          <p:cNvPr id="88092" name="Group 45"/>
          <p:cNvGrpSpPr/>
          <p:nvPr/>
        </p:nvGrpSpPr>
        <p:grpSpPr>
          <a:xfrm>
            <a:off x="8016875" y="4367213"/>
            <a:ext cx="3762375" cy="355600"/>
            <a:chOff x="8016120" y="4367880"/>
            <a:chExt cx="3762720" cy="355320"/>
          </a:xfrm>
        </p:grpSpPr>
        <p:sp>
          <p:nvSpPr>
            <p:cNvPr id="88103" name="CustomShape 46"/>
            <p:cNvSpPr/>
            <p:nvPr/>
          </p:nvSpPr>
          <p:spPr>
            <a:xfrm>
              <a:off x="8016120" y="4367880"/>
              <a:ext cx="3762720" cy="355320"/>
            </a:xfrm>
            <a:custGeom>
              <a:rect l="l" t="t" r="r" b="b"/>
              <a:pathLst>
                <a:path w="3763009" h="355600">
                  <a:moveTo>
                    <a:pt x="3703574" y="0"/>
                  </a:moveTo>
                  <a:lnTo>
                    <a:pt x="59182" y="0"/>
                  </a:lnTo>
                  <a:lnTo>
                    <a:pt x="36143" y="4650"/>
                  </a:lnTo>
                  <a:lnTo>
                    <a:pt x="17332" y="17332"/>
                  </a:lnTo>
                  <a:lnTo>
                    <a:pt x="4650" y="36143"/>
                  </a:lnTo>
                  <a:lnTo>
                    <a:pt x="0" y="59181"/>
                  </a:lnTo>
                  <a:lnTo>
                    <a:pt x="0" y="295909"/>
                  </a:lnTo>
                  <a:lnTo>
                    <a:pt x="4650" y="318948"/>
                  </a:lnTo>
                  <a:lnTo>
                    <a:pt x="17332" y="337759"/>
                  </a:lnTo>
                  <a:lnTo>
                    <a:pt x="36143" y="350441"/>
                  </a:lnTo>
                  <a:lnTo>
                    <a:pt x="59182" y="355091"/>
                  </a:lnTo>
                  <a:lnTo>
                    <a:pt x="3703574" y="355091"/>
                  </a:lnTo>
                  <a:lnTo>
                    <a:pt x="3726612" y="350441"/>
                  </a:lnTo>
                  <a:lnTo>
                    <a:pt x="3745423" y="337759"/>
                  </a:lnTo>
                  <a:lnTo>
                    <a:pt x="3758105" y="318948"/>
                  </a:lnTo>
                  <a:lnTo>
                    <a:pt x="3762755" y="295909"/>
                  </a:lnTo>
                  <a:lnTo>
                    <a:pt x="3762755" y="59181"/>
                  </a:lnTo>
                  <a:lnTo>
                    <a:pt x="3758105" y="36143"/>
                  </a:lnTo>
                  <a:lnTo>
                    <a:pt x="3745423" y="17332"/>
                  </a:lnTo>
                  <a:lnTo>
                    <a:pt x="3726612" y="4650"/>
                  </a:lnTo>
                  <a:lnTo>
                    <a:pt x="3703574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88104" name="CustomShape 47"/>
            <p:cNvSpPr/>
            <p:nvPr/>
          </p:nvSpPr>
          <p:spPr>
            <a:xfrm>
              <a:off x="8016120" y="4367880"/>
              <a:ext cx="3762720" cy="355320"/>
            </a:xfrm>
            <a:custGeom>
              <a:rect l="l" t="t" r="r" b="b"/>
              <a:pathLst>
                <a:path w="3763009" h="355600">
                  <a:moveTo>
                    <a:pt x="0" y="59181"/>
                  </a:moveTo>
                  <a:lnTo>
                    <a:pt x="4650" y="36143"/>
                  </a:lnTo>
                  <a:lnTo>
                    <a:pt x="17332" y="17332"/>
                  </a:lnTo>
                  <a:lnTo>
                    <a:pt x="36143" y="4650"/>
                  </a:lnTo>
                  <a:lnTo>
                    <a:pt x="59182" y="0"/>
                  </a:lnTo>
                  <a:lnTo>
                    <a:pt x="3703574" y="0"/>
                  </a:lnTo>
                  <a:lnTo>
                    <a:pt x="3726612" y="4650"/>
                  </a:lnTo>
                  <a:lnTo>
                    <a:pt x="3745423" y="17332"/>
                  </a:lnTo>
                  <a:lnTo>
                    <a:pt x="3758105" y="36143"/>
                  </a:lnTo>
                  <a:lnTo>
                    <a:pt x="3762755" y="59181"/>
                  </a:lnTo>
                  <a:lnTo>
                    <a:pt x="3762755" y="295909"/>
                  </a:lnTo>
                  <a:lnTo>
                    <a:pt x="3758105" y="318948"/>
                  </a:lnTo>
                  <a:lnTo>
                    <a:pt x="3745423" y="337759"/>
                  </a:lnTo>
                  <a:lnTo>
                    <a:pt x="3726612" y="350441"/>
                  </a:lnTo>
                  <a:lnTo>
                    <a:pt x="3703574" y="355091"/>
                  </a:lnTo>
                  <a:lnTo>
                    <a:pt x="59182" y="355091"/>
                  </a:lnTo>
                  <a:lnTo>
                    <a:pt x="36143" y="350441"/>
                  </a:lnTo>
                  <a:lnTo>
                    <a:pt x="17332" y="337759"/>
                  </a:lnTo>
                  <a:lnTo>
                    <a:pt x="4650" y="318948"/>
                  </a:lnTo>
                  <a:lnTo>
                    <a:pt x="0" y="295909"/>
                  </a:lnTo>
                  <a:lnTo>
                    <a:pt x="0" y="59181"/>
                  </a:lnTo>
                  <a:close/>
                </a:path>
              </a:pathLst>
            </a:custGeom>
            <a:noFill/>
            <a:ln w="12240">
              <a:solidFill>
                <a:srgbClr val="92D05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88093" name="CustomShape 48"/>
          <p:cNvSpPr/>
          <p:nvPr/>
        </p:nvSpPr>
        <p:spPr>
          <a:xfrm>
            <a:off x="8024760" y="4363200"/>
            <a:ext cx="3746160" cy="31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350640" marR="0" lvl="0" indent="0">
              <a:spcBef>
                <a:spcPts val="100"/>
              </a:spcBef>
            </a:pPr>
            <a:r>
              <a:rPr sz="2000">
                <a:solidFill>
                  <a:srgbClr val="001F5F"/>
                </a:solidFill>
                <a:latin typeface="Calibri" pitchFamily="34" charset="0"/>
              </a:rPr>
              <a:t>Принятие одноклассниками</a:t>
            </a:r>
            <a:endParaRPr sz="2000"/>
          </a:p>
        </p:txBody>
      </p:sp>
      <p:grpSp>
        <p:nvGrpSpPr>
          <p:cNvPr id="88094" name="Group 49"/>
          <p:cNvGrpSpPr/>
          <p:nvPr/>
        </p:nvGrpSpPr>
        <p:grpSpPr>
          <a:xfrm>
            <a:off x="8016875" y="4875213"/>
            <a:ext cx="3762375" cy="355600"/>
            <a:chOff x="8016120" y="4875120"/>
            <a:chExt cx="3762720" cy="355320"/>
          </a:xfrm>
        </p:grpSpPr>
        <p:sp>
          <p:nvSpPr>
            <p:cNvPr id="88101" name="CustomShape 50"/>
            <p:cNvSpPr/>
            <p:nvPr/>
          </p:nvSpPr>
          <p:spPr>
            <a:xfrm>
              <a:off x="8016120" y="4875120"/>
              <a:ext cx="3762720" cy="355320"/>
            </a:xfrm>
            <a:custGeom>
              <a:rect l="l" t="t" r="r" b="b"/>
              <a:pathLst>
                <a:path w="3763009" h="355600">
                  <a:moveTo>
                    <a:pt x="3703574" y="0"/>
                  </a:moveTo>
                  <a:lnTo>
                    <a:pt x="59182" y="0"/>
                  </a:lnTo>
                  <a:lnTo>
                    <a:pt x="36143" y="4650"/>
                  </a:lnTo>
                  <a:lnTo>
                    <a:pt x="17332" y="17332"/>
                  </a:lnTo>
                  <a:lnTo>
                    <a:pt x="4650" y="36143"/>
                  </a:lnTo>
                  <a:lnTo>
                    <a:pt x="0" y="59181"/>
                  </a:lnTo>
                  <a:lnTo>
                    <a:pt x="0" y="295909"/>
                  </a:lnTo>
                  <a:lnTo>
                    <a:pt x="4650" y="318948"/>
                  </a:lnTo>
                  <a:lnTo>
                    <a:pt x="17332" y="337759"/>
                  </a:lnTo>
                  <a:lnTo>
                    <a:pt x="36143" y="350441"/>
                  </a:lnTo>
                  <a:lnTo>
                    <a:pt x="59182" y="355091"/>
                  </a:lnTo>
                  <a:lnTo>
                    <a:pt x="3703574" y="355091"/>
                  </a:lnTo>
                  <a:lnTo>
                    <a:pt x="3726612" y="350441"/>
                  </a:lnTo>
                  <a:lnTo>
                    <a:pt x="3745423" y="337759"/>
                  </a:lnTo>
                  <a:lnTo>
                    <a:pt x="3758105" y="318948"/>
                  </a:lnTo>
                  <a:lnTo>
                    <a:pt x="3762755" y="295909"/>
                  </a:lnTo>
                  <a:lnTo>
                    <a:pt x="3762755" y="59181"/>
                  </a:lnTo>
                  <a:lnTo>
                    <a:pt x="3758105" y="36143"/>
                  </a:lnTo>
                  <a:lnTo>
                    <a:pt x="3745423" y="17332"/>
                  </a:lnTo>
                  <a:lnTo>
                    <a:pt x="3726612" y="4650"/>
                  </a:lnTo>
                  <a:lnTo>
                    <a:pt x="3703574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88102" name="CustomShape 51"/>
            <p:cNvSpPr/>
            <p:nvPr/>
          </p:nvSpPr>
          <p:spPr>
            <a:xfrm>
              <a:off x="8016120" y="4875120"/>
              <a:ext cx="3762720" cy="355320"/>
            </a:xfrm>
            <a:custGeom>
              <a:rect l="l" t="t" r="r" b="b"/>
              <a:pathLst>
                <a:path w="3763009" h="355600">
                  <a:moveTo>
                    <a:pt x="0" y="59181"/>
                  </a:moveTo>
                  <a:lnTo>
                    <a:pt x="4650" y="36143"/>
                  </a:lnTo>
                  <a:lnTo>
                    <a:pt x="17332" y="17332"/>
                  </a:lnTo>
                  <a:lnTo>
                    <a:pt x="36143" y="4650"/>
                  </a:lnTo>
                  <a:lnTo>
                    <a:pt x="59182" y="0"/>
                  </a:lnTo>
                  <a:lnTo>
                    <a:pt x="3703574" y="0"/>
                  </a:lnTo>
                  <a:lnTo>
                    <a:pt x="3726612" y="4650"/>
                  </a:lnTo>
                  <a:lnTo>
                    <a:pt x="3745423" y="17332"/>
                  </a:lnTo>
                  <a:lnTo>
                    <a:pt x="3758105" y="36143"/>
                  </a:lnTo>
                  <a:lnTo>
                    <a:pt x="3762755" y="59181"/>
                  </a:lnTo>
                  <a:lnTo>
                    <a:pt x="3762755" y="295909"/>
                  </a:lnTo>
                  <a:lnTo>
                    <a:pt x="3758105" y="318948"/>
                  </a:lnTo>
                  <a:lnTo>
                    <a:pt x="3745423" y="337759"/>
                  </a:lnTo>
                  <a:lnTo>
                    <a:pt x="3726612" y="350441"/>
                  </a:lnTo>
                  <a:lnTo>
                    <a:pt x="3703574" y="355091"/>
                  </a:lnTo>
                  <a:lnTo>
                    <a:pt x="59182" y="355091"/>
                  </a:lnTo>
                  <a:lnTo>
                    <a:pt x="36143" y="350441"/>
                  </a:lnTo>
                  <a:lnTo>
                    <a:pt x="17332" y="337759"/>
                  </a:lnTo>
                  <a:lnTo>
                    <a:pt x="4650" y="318948"/>
                  </a:lnTo>
                  <a:lnTo>
                    <a:pt x="0" y="295909"/>
                  </a:lnTo>
                  <a:lnTo>
                    <a:pt x="0" y="59181"/>
                  </a:lnTo>
                  <a:close/>
                </a:path>
              </a:pathLst>
            </a:custGeom>
            <a:noFill/>
            <a:ln w="12240">
              <a:solidFill>
                <a:srgbClr val="92D05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88095" name="CustomShape 52"/>
          <p:cNvSpPr/>
          <p:nvPr/>
        </p:nvSpPr>
        <p:spPr>
          <a:xfrm>
            <a:off x="8024760" y="4871160"/>
            <a:ext cx="3746160" cy="31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720" marR="0" lvl="0" indent="0" algn="ctr">
              <a:spcBef>
                <a:spcPts val="100"/>
              </a:spcBef>
            </a:pPr>
            <a:r>
              <a:rPr sz="2000">
                <a:solidFill>
                  <a:srgbClr val="001F5F"/>
                </a:solidFill>
                <a:latin typeface="Calibri" pitchFamily="34" charset="0"/>
              </a:rPr>
              <a:t>Социальная активность</a:t>
            </a:r>
            <a:endParaRPr sz="2000"/>
          </a:p>
        </p:txBody>
      </p:sp>
      <p:grpSp>
        <p:nvGrpSpPr>
          <p:cNvPr id="88096" name="Group 53"/>
          <p:cNvGrpSpPr/>
          <p:nvPr/>
        </p:nvGrpSpPr>
        <p:grpSpPr>
          <a:xfrm>
            <a:off x="8016875" y="5384800"/>
            <a:ext cx="3762375" cy="352425"/>
            <a:chOff x="8016120" y="5384160"/>
            <a:chExt cx="3762720" cy="353160"/>
          </a:xfrm>
        </p:grpSpPr>
        <p:sp>
          <p:nvSpPr>
            <p:cNvPr id="88099" name="CustomShape 54"/>
            <p:cNvSpPr/>
            <p:nvPr/>
          </p:nvSpPr>
          <p:spPr>
            <a:xfrm>
              <a:off x="8016120" y="5384160"/>
              <a:ext cx="3762720" cy="353160"/>
            </a:xfrm>
            <a:custGeom>
              <a:rect l="l" t="t" r="r" b="b"/>
              <a:pathLst>
                <a:path w="3763009" h="353695">
                  <a:moveTo>
                    <a:pt x="3703828" y="0"/>
                  </a:moveTo>
                  <a:lnTo>
                    <a:pt x="58927" y="0"/>
                  </a:lnTo>
                  <a:lnTo>
                    <a:pt x="35988" y="4630"/>
                  </a:lnTo>
                  <a:lnTo>
                    <a:pt x="17257" y="17257"/>
                  </a:lnTo>
                  <a:lnTo>
                    <a:pt x="4630" y="35988"/>
                  </a:lnTo>
                  <a:lnTo>
                    <a:pt x="0" y="58928"/>
                  </a:lnTo>
                  <a:lnTo>
                    <a:pt x="0" y="294640"/>
                  </a:lnTo>
                  <a:lnTo>
                    <a:pt x="4630" y="317579"/>
                  </a:lnTo>
                  <a:lnTo>
                    <a:pt x="17257" y="336310"/>
                  </a:lnTo>
                  <a:lnTo>
                    <a:pt x="35988" y="348937"/>
                  </a:lnTo>
                  <a:lnTo>
                    <a:pt x="58927" y="353568"/>
                  </a:lnTo>
                  <a:lnTo>
                    <a:pt x="3703828" y="353568"/>
                  </a:lnTo>
                  <a:lnTo>
                    <a:pt x="3726767" y="348937"/>
                  </a:lnTo>
                  <a:lnTo>
                    <a:pt x="3745498" y="336310"/>
                  </a:lnTo>
                  <a:lnTo>
                    <a:pt x="3758125" y="317579"/>
                  </a:lnTo>
                  <a:lnTo>
                    <a:pt x="3762755" y="294640"/>
                  </a:lnTo>
                  <a:lnTo>
                    <a:pt x="3762755" y="58928"/>
                  </a:lnTo>
                  <a:lnTo>
                    <a:pt x="3758125" y="35988"/>
                  </a:lnTo>
                  <a:lnTo>
                    <a:pt x="3745498" y="17257"/>
                  </a:lnTo>
                  <a:lnTo>
                    <a:pt x="3726767" y="4630"/>
                  </a:lnTo>
                  <a:lnTo>
                    <a:pt x="3703828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88100" name="CustomShape 55"/>
            <p:cNvSpPr/>
            <p:nvPr/>
          </p:nvSpPr>
          <p:spPr>
            <a:xfrm>
              <a:off x="8016120" y="5384160"/>
              <a:ext cx="3762720" cy="353160"/>
            </a:xfrm>
            <a:custGeom>
              <a:rect l="l" t="t" r="r" b="b"/>
              <a:pathLst>
                <a:path w="3763009" h="353695">
                  <a:moveTo>
                    <a:pt x="0" y="58928"/>
                  </a:moveTo>
                  <a:lnTo>
                    <a:pt x="4630" y="35988"/>
                  </a:lnTo>
                  <a:lnTo>
                    <a:pt x="17257" y="17257"/>
                  </a:lnTo>
                  <a:lnTo>
                    <a:pt x="35988" y="4630"/>
                  </a:lnTo>
                  <a:lnTo>
                    <a:pt x="58927" y="0"/>
                  </a:lnTo>
                  <a:lnTo>
                    <a:pt x="3703828" y="0"/>
                  </a:lnTo>
                  <a:lnTo>
                    <a:pt x="3726767" y="4630"/>
                  </a:lnTo>
                  <a:lnTo>
                    <a:pt x="3745498" y="17257"/>
                  </a:lnTo>
                  <a:lnTo>
                    <a:pt x="3758125" y="35988"/>
                  </a:lnTo>
                  <a:lnTo>
                    <a:pt x="3762755" y="58928"/>
                  </a:lnTo>
                  <a:lnTo>
                    <a:pt x="3762755" y="294640"/>
                  </a:lnTo>
                  <a:lnTo>
                    <a:pt x="3758125" y="317579"/>
                  </a:lnTo>
                  <a:lnTo>
                    <a:pt x="3745498" y="336310"/>
                  </a:lnTo>
                  <a:lnTo>
                    <a:pt x="3726767" y="348937"/>
                  </a:lnTo>
                  <a:lnTo>
                    <a:pt x="3703828" y="353568"/>
                  </a:lnTo>
                  <a:lnTo>
                    <a:pt x="58927" y="353568"/>
                  </a:lnTo>
                  <a:lnTo>
                    <a:pt x="35988" y="348937"/>
                  </a:lnTo>
                  <a:lnTo>
                    <a:pt x="17257" y="336310"/>
                  </a:lnTo>
                  <a:lnTo>
                    <a:pt x="4630" y="317579"/>
                  </a:lnTo>
                  <a:lnTo>
                    <a:pt x="0" y="294640"/>
                  </a:lnTo>
                  <a:lnTo>
                    <a:pt x="0" y="58928"/>
                  </a:lnTo>
                  <a:close/>
                </a:path>
              </a:pathLst>
            </a:custGeom>
            <a:noFill/>
            <a:ln w="12240">
              <a:solidFill>
                <a:srgbClr val="92D05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88097" name="CustomShape 56"/>
          <p:cNvSpPr/>
          <p:nvPr/>
        </p:nvSpPr>
        <p:spPr>
          <a:xfrm>
            <a:off x="8024760" y="5378760"/>
            <a:ext cx="3746160" cy="31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440" marR="0" lvl="0" indent="0" algn="ctr">
              <a:spcBef>
                <a:spcPts val="100"/>
              </a:spcBef>
            </a:pPr>
            <a:r>
              <a:rPr sz="2000">
                <a:solidFill>
                  <a:srgbClr val="001F5F"/>
                </a:solidFill>
                <a:latin typeface="Calibri" pitchFamily="34" charset="0"/>
              </a:rPr>
              <a:t>Самоконтроль поведения</a:t>
            </a:r>
            <a:endParaRPr sz="2000"/>
          </a:p>
        </p:txBody>
      </p:sp>
      <p:pic>
        <p:nvPicPr>
          <p:cNvPr id="88098" name="object 60"/>
          <p:cNvPicPr/>
          <p:nvPr/>
        </p:nvPicPr>
        <p:blipFill>
          <a:blip r:embed="rId4"/>
          <a:stretch>
            <a:fillRect/>
          </a:stretch>
        </p:blipFill>
        <p:spPr>
          <a:xfrm>
            <a:off x="5988050" y="2351088"/>
            <a:ext cx="1766888" cy="11795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89090" name="Group 1"/>
          <p:cNvGrpSpPr/>
          <p:nvPr/>
        </p:nvGrpSpPr>
        <p:grpSpPr>
          <a:xfrm>
            <a:off x="8534400" y="0"/>
            <a:ext cx="3467100" cy="6858000"/>
            <a:chOff x="8534160" y="0"/>
            <a:chExt cx="3466800" cy="6857640"/>
          </a:xfrm>
        </p:grpSpPr>
        <p:pic>
          <p:nvPicPr>
            <p:cNvPr id="89100" name="object 3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8534160" y="0"/>
              <a:ext cx="3466800" cy="68576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89101" name="object 4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9086040" y="4055400"/>
              <a:ext cx="2690640" cy="28022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grpSp>
        <p:nvGrpSpPr>
          <p:cNvPr id="89091" name="Group 2"/>
          <p:cNvGrpSpPr/>
          <p:nvPr/>
        </p:nvGrpSpPr>
        <p:grpSpPr>
          <a:xfrm>
            <a:off x="615950" y="388938"/>
            <a:ext cx="2749550" cy="1520825"/>
            <a:chOff x="615600" y="388800"/>
            <a:chExt cx="2750400" cy="1521000"/>
          </a:xfrm>
        </p:grpSpPr>
        <p:sp>
          <p:nvSpPr>
            <p:cNvPr id="89098" name="CustomShape 3"/>
            <p:cNvSpPr/>
            <p:nvPr/>
          </p:nvSpPr>
          <p:spPr>
            <a:xfrm>
              <a:off x="615600" y="388800"/>
              <a:ext cx="2750400" cy="1521000"/>
            </a:xfrm>
            <a:custGeom>
              <a:rect l="l" t="t" r="r" b="b"/>
              <a:pathLst>
                <a:path w="2750820" h="1521460">
                  <a:moveTo>
                    <a:pt x="2497328" y="0"/>
                  </a:moveTo>
                  <a:lnTo>
                    <a:pt x="253492" y="0"/>
                  </a:lnTo>
                  <a:lnTo>
                    <a:pt x="207928" y="4083"/>
                  </a:lnTo>
                  <a:lnTo>
                    <a:pt x="165043" y="15858"/>
                  </a:lnTo>
                  <a:lnTo>
                    <a:pt x="125553" y="34607"/>
                  </a:lnTo>
                  <a:lnTo>
                    <a:pt x="90173" y="59616"/>
                  </a:lnTo>
                  <a:lnTo>
                    <a:pt x="59620" y="90168"/>
                  </a:lnTo>
                  <a:lnTo>
                    <a:pt x="34610" y="125547"/>
                  </a:lnTo>
                  <a:lnTo>
                    <a:pt x="15859" y="165038"/>
                  </a:lnTo>
                  <a:lnTo>
                    <a:pt x="4084" y="207925"/>
                  </a:lnTo>
                  <a:lnTo>
                    <a:pt x="0" y="253491"/>
                  </a:lnTo>
                  <a:lnTo>
                    <a:pt x="0" y="1267447"/>
                  </a:lnTo>
                  <a:lnTo>
                    <a:pt x="4084" y="1313014"/>
                  </a:lnTo>
                  <a:lnTo>
                    <a:pt x="15859" y="1355902"/>
                  </a:lnTo>
                  <a:lnTo>
                    <a:pt x="34610" y="1395395"/>
                  </a:lnTo>
                  <a:lnTo>
                    <a:pt x="59620" y="1430776"/>
                  </a:lnTo>
                  <a:lnTo>
                    <a:pt x="90173" y="1461330"/>
                  </a:lnTo>
                  <a:lnTo>
                    <a:pt x="125553" y="1486340"/>
                  </a:lnTo>
                  <a:lnTo>
                    <a:pt x="165043" y="1505091"/>
                  </a:lnTo>
                  <a:lnTo>
                    <a:pt x="207928" y="1516867"/>
                  </a:lnTo>
                  <a:lnTo>
                    <a:pt x="253492" y="1520951"/>
                  </a:lnTo>
                  <a:lnTo>
                    <a:pt x="2497328" y="1520951"/>
                  </a:lnTo>
                  <a:lnTo>
                    <a:pt x="2542891" y="1516867"/>
                  </a:lnTo>
                  <a:lnTo>
                    <a:pt x="2585776" y="1505091"/>
                  </a:lnTo>
                  <a:lnTo>
                    <a:pt x="2625266" y="1486340"/>
                  </a:lnTo>
                  <a:lnTo>
                    <a:pt x="2660646" y="1461330"/>
                  </a:lnTo>
                  <a:lnTo>
                    <a:pt x="2691199" y="1430776"/>
                  </a:lnTo>
                  <a:lnTo>
                    <a:pt x="2716209" y="1395395"/>
                  </a:lnTo>
                  <a:lnTo>
                    <a:pt x="2734960" y="1355902"/>
                  </a:lnTo>
                  <a:lnTo>
                    <a:pt x="2746735" y="1313014"/>
                  </a:lnTo>
                  <a:lnTo>
                    <a:pt x="2750820" y="1267447"/>
                  </a:lnTo>
                  <a:lnTo>
                    <a:pt x="2750820" y="253491"/>
                  </a:lnTo>
                  <a:lnTo>
                    <a:pt x="2746735" y="207925"/>
                  </a:lnTo>
                  <a:lnTo>
                    <a:pt x="2734960" y="165038"/>
                  </a:lnTo>
                  <a:lnTo>
                    <a:pt x="2716209" y="125547"/>
                  </a:lnTo>
                  <a:lnTo>
                    <a:pt x="2691199" y="90168"/>
                  </a:lnTo>
                  <a:lnTo>
                    <a:pt x="2660646" y="59616"/>
                  </a:lnTo>
                  <a:lnTo>
                    <a:pt x="2625266" y="34607"/>
                  </a:lnTo>
                  <a:lnTo>
                    <a:pt x="2585776" y="15858"/>
                  </a:lnTo>
                  <a:lnTo>
                    <a:pt x="2542891" y="4083"/>
                  </a:lnTo>
                  <a:lnTo>
                    <a:pt x="249732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89099" name="CustomShape 4"/>
            <p:cNvSpPr/>
            <p:nvPr/>
          </p:nvSpPr>
          <p:spPr>
            <a:xfrm>
              <a:off x="615600" y="388800"/>
              <a:ext cx="2750400" cy="1521000"/>
            </a:xfrm>
            <a:custGeom>
              <a:rect l="l" t="t" r="r" b="b"/>
              <a:pathLst>
                <a:path w="2750820" h="1521460">
                  <a:moveTo>
                    <a:pt x="0" y="253491"/>
                  </a:moveTo>
                  <a:lnTo>
                    <a:pt x="4084" y="207925"/>
                  </a:lnTo>
                  <a:lnTo>
                    <a:pt x="15859" y="165038"/>
                  </a:lnTo>
                  <a:lnTo>
                    <a:pt x="34610" y="125547"/>
                  </a:lnTo>
                  <a:lnTo>
                    <a:pt x="59620" y="90168"/>
                  </a:lnTo>
                  <a:lnTo>
                    <a:pt x="90173" y="59616"/>
                  </a:lnTo>
                  <a:lnTo>
                    <a:pt x="125553" y="34607"/>
                  </a:lnTo>
                  <a:lnTo>
                    <a:pt x="165043" y="15858"/>
                  </a:lnTo>
                  <a:lnTo>
                    <a:pt x="207928" y="4083"/>
                  </a:lnTo>
                  <a:lnTo>
                    <a:pt x="253492" y="0"/>
                  </a:lnTo>
                  <a:lnTo>
                    <a:pt x="2497328" y="0"/>
                  </a:lnTo>
                  <a:lnTo>
                    <a:pt x="2542891" y="4083"/>
                  </a:lnTo>
                  <a:lnTo>
                    <a:pt x="2585776" y="15858"/>
                  </a:lnTo>
                  <a:lnTo>
                    <a:pt x="2625266" y="34607"/>
                  </a:lnTo>
                  <a:lnTo>
                    <a:pt x="2660646" y="59616"/>
                  </a:lnTo>
                  <a:lnTo>
                    <a:pt x="2691199" y="90168"/>
                  </a:lnTo>
                  <a:lnTo>
                    <a:pt x="2716209" y="125547"/>
                  </a:lnTo>
                  <a:lnTo>
                    <a:pt x="2734960" y="165038"/>
                  </a:lnTo>
                  <a:lnTo>
                    <a:pt x="2746735" y="207925"/>
                  </a:lnTo>
                  <a:lnTo>
                    <a:pt x="2750820" y="253491"/>
                  </a:lnTo>
                  <a:lnTo>
                    <a:pt x="2750820" y="1267447"/>
                  </a:lnTo>
                  <a:lnTo>
                    <a:pt x="2746735" y="1313014"/>
                  </a:lnTo>
                  <a:lnTo>
                    <a:pt x="2734960" y="1355902"/>
                  </a:lnTo>
                  <a:lnTo>
                    <a:pt x="2716209" y="1395395"/>
                  </a:lnTo>
                  <a:lnTo>
                    <a:pt x="2691199" y="1430776"/>
                  </a:lnTo>
                  <a:lnTo>
                    <a:pt x="2660646" y="1461330"/>
                  </a:lnTo>
                  <a:lnTo>
                    <a:pt x="2625266" y="1486340"/>
                  </a:lnTo>
                  <a:lnTo>
                    <a:pt x="2585776" y="1505091"/>
                  </a:lnTo>
                  <a:lnTo>
                    <a:pt x="2542891" y="1516867"/>
                  </a:lnTo>
                  <a:lnTo>
                    <a:pt x="2497328" y="1520951"/>
                  </a:lnTo>
                  <a:lnTo>
                    <a:pt x="253492" y="1520951"/>
                  </a:lnTo>
                  <a:lnTo>
                    <a:pt x="207928" y="1516867"/>
                  </a:lnTo>
                  <a:lnTo>
                    <a:pt x="165043" y="1505091"/>
                  </a:lnTo>
                  <a:lnTo>
                    <a:pt x="125553" y="1486340"/>
                  </a:lnTo>
                  <a:lnTo>
                    <a:pt x="90173" y="1461330"/>
                  </a:lnTo>
                  <a:lnTo>
                    <a:pt x="59620" y="1430776"/>
                  </a:lnTo>
                  <a:lnTo>
                    <a:pt x="34610" y="1395395"/>
                  </a:lnTo>
                  <a:lnTo>
                    <a:pt x="15859" y="1355902"/>
                  </a:lnTo>
                  <a:lnTo>
                    <a:pt x="4084" y="1313014"/>
                  </a:lnTo>
                  <a:lnTo>
                    <a:pt x="0" y="1267447"/>
                  </a:lnTo>
                  <a:lnTo>
                    <a:pt x="0" y="253491"/>
                  </a:lnTo>
                  <a:close/>
                </a:path>
              </a:pathLst>
            </a:custGeom>
            <a:noFill/>
            <a:ln w="12240">
              <a:solidFill>
                <a:srgbClr val="1FB9BE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89092" name="TextShape 5"/>
          <p:cNvSpPr txBox="1"/>
          <p:nvPr/>
        </p:nvSpPr>
        <p:spPr>
          <a:xfrm>
            <a:off x="792360" y="640080"/>
            <a:ext cx="2396880" cy="1188360"/>
          </a:xfrm>
          <a:prstGeom prst="rect">
            <a:avLst/>
          </a:prstGeom>
          <a:noFill/>
          <a:ln>
            <a:noFill/>
          </a:ln>
        </p:spPr>
        <p:txBody>
          <a:bodyPr lIns="0" tIns="432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414720" marR="0" lvl="0" indent="-402120">
              <a:lnSpc>
                <a:spcPts val="3700"/>
              </a:lnSpc>
              <a:spcBef>
                <a:spcPts val="338"/>
              </a:spcBef>
            </a:pPr>
            <a:r>
              <a:rPr sz="3200" b="1">
                <a:solidFill>
                  <a:srgbClr val="001F5F"/>
                </a:solidFill>
                <a:latin typeface="Verdana" pitchFamily="34" charset="0"/>
              </a:rPr>
              <a:t>ФАКТОРЫ РИСКА</a:t>
            </a:r>
            <a:endParaRPr sz="3200">
              <a:latin typeface="Calibri" panose="020f0502020204030204" pitchFamily="34" charset="0"/>
            </a:endParaRPr>
          </a:p>
        </p:txBody>
      </p:sp>
      <p:grpSp>
        <p:nvGrpSpPr>
          <p:cNvPr id="89093" name="Group 6"/>
          <p:cNvGrpSpPr/>
          <p:nvPr/>
        </p:nvGrpSpPr>
        <p:grpSpPr>
          <a:xfrm>
            <a:off x="615950" y="2212975"/>
            <a:ext cx="9766300" cy="1843088"/>
            <a:chOff x="615600" y="2212920"/>
            <a:chExt cx="9767160" cy="1842480"/>
          </a:xfrm>
        </p:grpSpPr>
        <p:sp>
          <p:nvSpPr>
            <p:cNvPr id="89096" name="CustomShape 7"/>
            <p:cNvSpPr/>
            <p:nvPr/>
          </p:nvSpPr>
          <p:spPr>
            <a:xfrm>
              <a:off x="615600" y="2212920"/>
              <a:ext cx="9767160" cy="1842480"/>
            </a:xfrm>
            <a:custGeom>
              <a:rect l="l" t="t" r="r" b="b"/>
              <a:pathLst>
                <a:path w="9767570" h="1842770">
                  <a:moveTo>
                    <a:pt x="9460230" y="0"/>
                  </a:moveTo>
                  <a:lnTo>
                    <a:pt x="307086" y="0"/>
                  </a:lnTo>
                  <a:lnTo>
                    <a:pt x="261707" y="3329"/>
                  </a:lnTo>
                  <a:lnTo>
                    <a:pt x="218396" y="13001"/>
                  </a:lnTo>
                  <a:lnTo>
                    <a:pt x="177627" y="28541"/>
                  </a:lnTo>
                  <a:lnTo>
                    <a:pt x="139875" y="49474"/>
                  </a:lnTo>
                  <a:lnTo>
                    <a:pt x="105616" y="75324"/>
                  </a:lnTo>
                  <a:lnTo>
                    <a:pt x="75324" y="105616"/>
                  </a:lnTo>
                  <a:lnTo>
                    <a:pt x="49474" y="139875"/>
                  </a:lnTo>
                  <a:lnTo>
                    <a:pt x="28541" y="177627"/>
                  </a:lnTo>
                  <a:lnTo>
                    <a:pt x="13001" y="218396"/>
                  </a:lnTo>
                  <a:lnTo>
                    <a:pt x="3329" y="261707"/>
                  </a:lnTo>
                  <a:lnTo>
                    <a:pt x="0" y="307086"/>
                  </a:lnTo>
                  <a:lnTo>
                    <a:pt x="0" y="1535430"/>
                  </a:lnTo>
                  <a:lnTo>
                    <a:pt x="3329" y="1580808"/>
                  </a:lnTo>
                  <a:lnTo>
                    <a:pt x="13001" y="1624119"/>
                  </a:lnTo>
                  <a:lnTo>
                    <a:pt x="28541" y="1664888"/>
                  </a:lnTo>
                  <a:lnTo>
                    <a:pt x="49474" y="1702640"/>
                  </a:lnTo>
                  <a:lnTo>
                    <a:pt x="75324" y="1736899"/>
                  </a:lnTo>
                  <a:lnTo>
                    <a:pt x="105616" y="1767191"/>
                  </a:lnTo>
                  <a:lnTo>
                    <a:pt x="139875" y="1793041"/>
                  </a:lnTo>
                  <a:lnTo>
                    <a:pt x="177627" y="1813974"/>
                  </a:lnTo>
                  <a:lnTo>
                    <a:pt x="218396" y="1829514"/>
                  </a:lnTo>
                  <a:lnTo>
                    <a:pt x="261707" y="1839186"/>
                  </a:lnTo>
                  <a:lnTo>
                    <a:pt x="307086" y="1842516"/>
                  </a:lnTo>
                  <a:lnTo>
                    <a:pt x="9460230" y="1842516"/>
                  </a:lnTo>
                  <a:lnTo>
                    <a:pt x="9505608" y="1839186"/>
                  </a:lnTo>
                  <a:lnTo>
                    <a:pt x="9548919" y="1829514"/>
                  </a:lnTo>
                  <a:lnTo>
                    <a:pt x="9589688" y="1813974"/>
                  </a:lnTo>
                  <a:lnTo>
                    <a:pt x="9627440" y="1793041"/>
                  </a:lnTo>
                  <a:lnTo>
                    <a:pt x="9661699" y="1767191"/>
                  </a:lnTo>
                  <a:lnTo>
                    <a:pt x="9691991" y="1736899"/>
                  </a:lnTo>
                  <a:lnTo>
                    <a:pt x="9717841" y="1702640"/>
                  </a:lnTo>
                  <a:lnTo>
                    <a:pt x="9738774" y="1664888"/>
                  </a:lnTo>
                  <a:lnTo>
                    <a:pt x="9754314" y="1624119"/>
                  </a:lnTo>
                  <a:lnTo>
                    <a:pt x="9763986" y="1580808"/>
                  </a:lnTo>
                  <a:lnTo>
                    <a:pt x="9767316" y="1535430"/>
                  </a:lnTo>
                  <a:lnTo>
                    <a:pt x="9767316" y="307086"/>
                  </a:lnTo>
                  <a:lnTo>
                    <a:pt x="9763986" y="261707"/>
                  </a:lnTo>
                  <a:lnTo>
                    <a:pt x="9754314" y="218396"/>
                  </a:lnTo>
                  <a:lnTo>
                    <a:pt x="9738774" y="177627"/>
                  </a:lnTo>
                  <a:lnTo>
                    <a:pt x="9717841" y="139875"/>
                  </a:lnTo>
                  <a:lnTo>
                    <a:pt x="9691991" y="105616"/>
                  </a:lnTo>
                  <a:lnTo>
                    <a:pt x="9661699" y="75324"/>
                  </a:lnTo>
                  <a:lnTo>
                    <a:pt x="9627440" y="49474"/>
                  </a:lnTo>
                  <a:lnTo>
                    <a:pt x="9589688" y="28541"/>
                  </a:lnTo>
                  <a:lnTo>
                    <a:pt x="9548919" y="13001"/>
                  </a:lnTo>
                  <a:lnTo>
                    <a:pt x="9505608" y="3329"/>
                  </a:lnTo>
                  <a:lnTo>
                    <a:pt x="946023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89097" name="CustomShape 8"/>
            <p:cNvSpPr/>
            <p:nvPr/>
          </p:nvSpPr>
          <p:spPr>
            <a:xfrm>
              <a:off x="615600" y="2212920"/>
              <a:ext cx="9767160" cy="1842480"/>
            </a:xfrm>
            <a:custGeom>
              <a:rect l="l" t="t" r="r" b="b"/>
              <a:pathLst>
                <a:path w="9767570" h="1842770">
                  <a:moveTo>
                    <a:pt x="0" y="307086"/>
                  </a:moveTo>
                  <a:lnTo>
                    <a:pt x="3329" y="261707"/>
                  </a:lnTo>
                  <a:lnTo>
                    <a:pt x="13001" y="218396"/>
                  </a:lnTo>
                  <a:lnTo>
                    <a:pt x="28541" y="177627"/>
                  </a:lnTo>
                  <a:lnTo>
                    <a:pt x="49474" y="139875"/>
                  </a:lnTo>
                  <a:lnTo>
                    <a:pt x="75324" y="105616"/>
                  </a:lnTo>
                  <a:lnTo>
                    <a:pt x="105616" y="75324"/>
                  </a:lnTo>
                  <a:lnTo>
                    <a:pt x="139875" y="49474"/>
                  </a:lnTo>
                  <a:lnTo>
                    <a:pt x="177627" y="28541"/>
                  </a:lnTo>
                  <a:lnTo>
                    <a:pt x="218396" y="13001"/>
                  </a:lnTo>
                  <a:lnTo>
                    <a:pt x="261707" y="3329"/>
                  </a:lnTo>
                  <a:lnTo>
                    <a:pt x="307086" y="0"/>
                  </a:lnTo>
                  <a:lnTo>
                    <a:pt x="9460230" y="0"/>
                  </a:lnTo>
                  <a:lnTo>
                    <a:pt x="9505608" y="3329"/>
                  </a:lnTo>
                  <a:lnTo>
                    <a:pt x="9548919" y="13001"/>
                  </a:lnTo>
                  <a:lnTo>
                    <a:pt x="9589688" y="28541"/>
                  </a:lnTo>
                  <a:lnTo>
                    <a:pt x="9627440" y="49474"/>
                  </a:lnTo>
                  <a:lnTo>
                    <a:pt x="9661699" y="75324"/>
                  </a:lnTo>
                  <a:lnTo>
                    <a:pt x="9691991" y="105616"/>
                  </a:lnTo>
                  <a:lnTo>
                    <a:pt x="9717841" y="139875"/>
                  </a:lnTo>
                  <a:lnTo>
                    <a:pt x="9738774" y="177627"/>
                  </a:lnTo>
                  <a:lnTo>
                    <a:pt x="9754314" y="218396"/>
                  </a:lnTo>
                  <a:lnTo>
                    <a:pt x="9763986" y="261707"/>
                  </a:lnTo>
                  <a:lnTo>
                    <a:pt x="9767316" y="307086"/>
                  </a:lnTo>
                  <a:lnTo>
                    <a:pt x="9767316" y="1535430"/>
                  </a:lnTo>
                  <a:lnTo>
                    <a:pt x="9763986" y="1580808"/>
                  </a:lnTo>
                  <a:lnTo>
                    <a:pt x="9754314" y="1624119"/>
                  </a:lnTo>
                  <a:lnTo>
                    <a:pt x="9738774" y="1664888"/>
                  </a:lnTo>
                  <a:lnTo>
                    <a:pt x="9717841" y="1702640"/>
                  </a:lnTo>
                  <a:lnTo>
                    <a:pt x="9691991" y="1736899"/>
                  </a:lnTo>
                  <a:lnTo>
                    <a:pt x="9661699" y="1767191"/>
                  </a:lnTo>
                  <a:lnTo>
                    <a:pt x="9627440" y="1793041"/>
                  </a:lnTo>
                  <a:lnTo>
                    <a:pt x="9589688" y="1813974"/>
                  </a:lnTo>
                  <a:lnTo>
                    <a:pt x="9548919" y="1829514"/>
                  </a:lnTo>
                  <a:lnTo>
                    <a:pt x="9505608" y="1839186"/>
                  </a:lnTo>
                  <a:lnTo>
                    <a:pt x="9460230" y="1842516"/>
                  </a:lnTo>
                  <a:lnTo>
                    <a:pt x="307086" y="1842516"/>
                  </a:lnTo>
                  <a:lnTo>
                    <a:pt x="261707" y="1839186"/>
                  </a:lnTo>
                  <a:lnTo>
                    <a:pt x="218396" y="1829514"/>
                  </a:lnTo>
                  <a:lnTo>
                    <a:pt x="177627" y="1813974"/>
                  </a:lnTo>
                  <a:lnTo>
                    <a:pt x="139875" y="1793041"/>
                  </a:lnTo>
                  <a:lnTo>
                    <a:pt x="105616" y="1767191"/>
                  </a:lnTo>
                  <a:lnTo>
                    <a:pt x="75324" y="1736899"/>
                  </a:lnTo>
                  <a:lnTo>
                    <a:pt x="49474" y="1702640"/>
                  </a:lnTo>
                  <a:lnTo>
                    <a:pt x="28541" y="1664888"/>
                  </a:lnTo>
                  <a:lnTo>
                    <a:pt x="13001" y="1624119"/>
                  </a:lnTo>
                  <a:lnTo>
                    <a:pt x="3329" y="1580808"/>
                  </a:lnTo>
                  <a:lnTo>
                    <a:pt x="0" y="1535430"/>
                  </a:lnTo>
                  <a:lnTo>
                    <a:pt x="0" y="307086"/>
                  </a:lnTo>
                  <a:close/>
                </a:path>
              </a:pathLst>
            </a:custGeom>
            <a:noFill/>
            <a:ln w="12240">
              <a:solidFill>
                <a:srgbClr val="1FB9BE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89094" name="CustomShape 9"/>
          <p:cNvSpPr/>
          <p:nvPr/>
        </p:nvSpPr>
        <p:spPr>
          <a:xfrm>
            <a:off x="742680" y="2270520"/>
            <a:ext cx="9467640" cy="4030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33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2600">
                <a:latin typeface="Calibri" pitchFamily="34" charset="0"/>
              </a:rPr>
              <a:t>Если эти показатели </a:t>
            </a:r>
            <a:r>
              <a:rPr sz="2600" b="1">
                <a:solidFill>
                  <a:srgbClr val="F14961"/>
                </a:solidFill>
                <a:latin typeface="Calibri" pitchFamily="34" charset="0"/>
              </a:rPr>
              <a:t>ВЫХОДЯТ ЗА ВЕРХНИЕ ПРЕДЕЛЫ УСТАНОВЛЕННЫХ НОРМ</a:t>
            </a:r>
            <a:r>
              <a:rPr sz="2600">
                <a:solidFill>
                  <a:srgbClr val="F14961"/>
                </a:solidFill>
                <a:latin typeface="Calibri" pitchFamily="34" charset="0"/>
              </a:rPr>
              <a:t>, это означает, что </a:t>
            </a:r>
            <a:r>
              <a:rPr sz="2600" b="1">
                <a:solidFill>
                  <a:srgbClr val="F14961"/>
                </a:solidFill>
                <a:latin typeface="Calibri" pitchFamily="34" charset="0"/>
              </a:rPr>
              <a:t>человек склонен воспринимать большинство ситуаций, как стрессовые, а сильные эмоции могут спровоцировать на необдуманные поступки</a:t>
            </a:r>
            <a:r>
              <a:rPr sz="2600">
                <a:solidFill>
                  <a:srgbClr val="F14961"/>
                </a:solidFill>
                <a:latin typeface="Calibri" pitchFamily="34" charset="0"/>
              </a:rPr>
              <a:t>…</a:t>
            </a:r>
            <a:endParaRPr sz="2600"/>
          </a:p>
          <a:p>
            <a:pPr marL="12600" marR="0" lvl="0" indent="0">
              <a:spcBef>
                <a:spcPts val="2600"/>
              </a:spcBef>
            </a:pPr>
            <a:endParaRPr sz="2600"/>
          </a:p>
          <a:p>
            <a:pPr marL="471240" marR="0" lvl="0" indent="0" algn="ctr"/>
            <a:r>
              <a:rPr sz="2800" b="1">
                <a:solidFill>
                  <a:srgbClr val="001F5F"/>
                </a:solidFill>
                <a:latin typeface="Calibri" pitchFamily="34" charset="0"/>
              </a:rPr>
              <a:t>РАЗВИТИЕ ЛИЧНЫХ КАЧЕСТВ </a:t>
            </a:r>
            <a:r>
              <a:rPr sz="2800" b="1">
                <a:solidFill>
                  <a:srgbClr val="EC7C30"/>
                </a:solidFill>
                <a:latin typeface="Calibri" pitchFamily="34" charset="0"/>
              </a:rPr>
              <a:t>СНИЖАЕТ РИСКИ </a:t>
            </a:r>
            <a:r>
              <a:rPr sz="2800" b="1">
                <a:solidFill>
                  <a:srgbClr val="001F5F"/>
                </a:solidFill>
                <a:latin typeface="Calibri" pitchFamily="34" charset="0"/>
              </a:rPr>
              <a:t>СОВЕРШЕНИЯ НЕОБДУМАННЫХ ПОСТУПКОВ </a:t>
            </a:r>
            <a:r>
              <a:rPr sz="2800" b="1">
                <a:solidFill>
                  <a:srgbClr val="EC7C30"/>
                </a:solidFill>
                <a:latin typeface="Calibri" pitchFamily="34" charset="0"/>
              </a:rPr>
              <a:t>И ПОВЫШАЕТ СТРЕССОУСТОЙЧИВОСТЬ ЧЕЛОВЕКА</a:t>
            </a:r>
            <a:endParaRPr sz="2800"/>
          </a:p>
        </p:txBody>
      </p:sp>
      <p:sp>
        <p:nvSpPr>
          <p:cNvPr id="89095" name="CustomShape 10"/>
          <p:cNvSpPr/>
          <p:nvPr/>
        </p:nvSpPr>
        <p:spPr>
          <a:xfrm>
            <a:off x="3711240" y="1468080"/>
            <a:ext cx="5539320" cy="439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24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2800" b="1">
                <a:solidFill>
                  <a:srgbClr val="001F5F"/>
                </a:solidFill>
                <a:latin typeface="Verdana" pitchFamily="34" charset="0"/>
              </a:rPr>
              <a:t>«ЧЕМ НИЖЕ, ТЕМ ЛУЧШЕ»</a:t>
            </a:r>
            <a:endParaRPr sz="2800"/>
          </a:p>
        </p:txBody>
      </p:sp>
    </p:spTree>
  </p:cSld>
  <p:clrMapOvr>
    <a:masterClrMapping/>
  </p:clrMapOvr>
  <p:transition spd="slow"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0114" name="object 2"/>
          <p:cNvPicPr/>
          <p:nvPr/>
        </p:nvPicPr>
        <p:blipFill>
          <a:blip r:embed="rId2"/>
          <a:stretch>
            <a:fillRect/>
          </a:stretch>
        </p:blipFill>
        <p:spPr>
          <a:xfrm>
            <a:off x="454025" y="2171700"/>
            <a:ext cx="3087688" cy="1625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0115" name="CustomShape 1"/>
          <p:cNvSpPr/>
          <p:nvPr/>
        </p:nvSpPr>
        <p:spPr>
          <a:xfrm>
            <a:off x="668880" y="2354040"/>
            <a:ext cx="2579760" cy="988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33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3200" b="1">
                <a:latin typeface="Calibri" pitchFamily="34" charset="0"/>
              </a:rPr>
              <a:t>ПОТРЕБНОСТЬ В ОДОБРЕНИИ</a:t>
            </a:r>
            <a:endParaRPr sz="3200"/>
          </a:p>
        </p:txBody>
      </p:sp>
      <p:sp>
        <p:nvSpPr>
          <p:cNvPr id="90116" name="CustomShape 2"/>
          <p:cNvSpPr/>
          <p:nvPr/>
        </p:nvSpPr>
        <p:spPr>
          <a:xfrm>
            <a:off x="3862440" y="2132280"/>
            <a:ext cx="7934040" cy="1625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24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2200" b="1">
                <a:solidFill>
                  <a:srgbClr val="006FC0"/>
                </a:solidFill>
                <a:latin typeface="Calibri" pitchFamily="34" charset="0"/>
              </a:rPr>
              <a:t>Желание получать позитивный отклик со стороны значимых взрослых и сверстников в ответ на свое поведение</a:t>
            </a:r>
            <a:endParaRPr sz="2200"/>
          </a:p>
          <a:p>
            <a:pPr marL="1349280" marR="0" lvl="0" indent="0">
              <a:spcBef>
                <a:spcPts val="950"/>
              </a:spcBef>
            </a:pPr>
            <a:r>
              <a:rPr>
                <a:solidFill>
                  <a:srgbClr val="006FC0"/>
                </a:solidFill>
                <a:latin typeface="Calibri" pitchFamily="34" charset="0"/>
                <a:ea typeface="Microsoft YaHei" pitchFamily="34" charset="-122"/>
              </a:rPr>
              <a:t>В </a:t>
            </a:r>
            <a:r>
              <a:rPr b="1">
                <a:solidFill>
                  <a:srgbClr val="006FC0"/>
                </a:solidFill>
                <a:latin typeface="Calibri" pitchFamily="34" charset="0"/>
                <a:ea typeface="Microsoft YaHei" pitchFamily="34" charset="-122"/>
              </a:rPr>
              <a:t>чрезмерном виде </a:t>
            </a:r>
            <a:r>
              <a:rPr>
                <a:solidFill>
                  <a:srgbClr val="006FC0"/>
                </a:solidFill>
                <a:latin typeface="Calibri" pitchFamily="34" charset="0"/>
                <a:ea typeface="Microsoft YaHei" pitchFamily="34" charset="-122"/>
              </a:rPr>
              <a:t>проявляется в стремлении угождать и </a:t>
            </a:r>
            <a:r>
              <a:rPr u="sng">
                <a:solidFill>
                  <a:srgbClr val="006FC0"/>
                </a:solidFill>
                <a:latin typeface="Calibri" pitchFamily="34" charset="0"/>
              </a:rPr>
              <a:t>нравиться всем</a:t>
            </a:r>
            <a:r>
              <a:rPr>
                <a:solidFill>
                  <a:srgbClr val="006FC0"/>
                </a:solidFill>
                <a:latin typeface="Calibri" pitchFamily="34" charset="0"/>
              </a:rPr>
              <a:t>, создавать о себе преувеличенно хорошее мнение</a:t>
            </a:r>
          </a:p>
        </p:txBody>
      </p:sp>
      <p:sp>
        <p:nvSpPr>
          <p:cNvPr id="90117" name="CustomShape 3"/>
          <p:cNvSpPr/>
          <p:nvPr/>
        </p:nvSpPr>
        <p:spPr>
          <a:xfrm>
            <a:off x="5184000" y="3672000"/>
            <a:ext cx="6599160" cy="561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>
                <a:latin typeface="Calibri" pitchFamily="34" charset="0"/>
              </a:rPr>
              <a:t>с	целью	быть	принятым	(понравиться)	</a:t>
            </a:r>
            <a:r>
              <a:rPr u="sng">
                <a:latin typeface="Calibri" pitchFamily="34" charset="0"/>
              </a:rPr>
              <a:t>даже	вопреки	своим</a:t>
            </a:r>
            <a:r>
              <a:rPr>
                <a:latin typeface="Calibri" pitchFamily="34" charset="0"/>
              </a:rPr>
              <a:t> </a:t>
            </a:r>
            <a:r>
              <a:rPr u="sng">
                <a:latin typeface="Calibri" pitchFamily="34" charset="0"/>
              </a:rPr>
              <a:t>интересам</a:t>
            </a:r>
            <a:r>
              <a:rPr>
                <a:latin typeface="Calibri" pitchFamily="34" charset="0"/>
              </a:rPr>
              <a:t>, а также - в </a:t>
            </a:r>
            <a:r>
              <a:rPr u="sng">
                <a:latin typeface="Calibri" pitchFamily="34" charset="0"/>
              </a:rPr>
              <a:t>повышенной чувствительности к критике</a:t>
            </a:r>
            <a:r>
              <a:rPr>
                <a:latin typeface="Calibri" pitchFamily="34" charset="0"/>
              </a:rPr>
              <a:t>.</a:t>
            </a:r>
          </a:p>
        </p:txBody>
      </p:sp>
      <p:pic>
        <p:nvPicPr>
          <p:cNvPr id="90118" name="object 7"/>
          <p:cNvPicPr/>
          <p:nvPr/>
        </p:nvPicPr>
        <p:blipFill>
          <a:blip r:embed="rId3"/>
          <a:stretch>
            <a:fillRect/>
          </a:stretch>
        </p:blipFill>
        <p:spPr>
          <a:xfrm>
            <a:off x="4095750" y="2982913"/>
            <a:ext cx="852488" cy="889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0119" name="CustomShape 4"/>
          <p:cNvSpPr/>
          <p:nvPr/>
        </p:nvSpPr>
        <p:spPr>
          <a:xfrm>
            <a:off x="2726640" y="4832280"/>
            <a:ext cx="2494440" cy="835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225360" marR="0" lvl="0" indent="-213120">
              <a:spcBef>
                <a:spcPts val="100"/>
              </a:spcBef>
            </a:pPr>
            <a:r>
              <a:rPr>
                <a:solidFill>
                  <a:srgbClr val="006FC0"/>
                </a:solidFill>
                <a:latin typeface="Calibri" pitchFamily="34" charset="0"/>
              </a:rPr>
              <a:t>Если показатель </a:t>
            </a:r>
            <a:r>
              <a:rPr b="1">
                <a:solidFill>
                  <a:srgbClr val="006FC0"/>
                </a:solidFill>
                <a:latin typeface="Calibri" pitchFamily="34" charset="0"/>
              </a:rPr>
              <a:t>выходит за верхние пределы </a:t>
            </a:r>
            <a:r>
              <a:rPr>
                <a:solidFill>
                  <a:srgbClr val="006FC0"/>
                </a:solidFill>
                <a:latin typeface="Calibri" pitchFamily="34" charset="0"/>
              </a:rPr>
              <a:t>установленных норм</a:t>
            </a:r>
          </a:p>
        </p:txBody>
      </p:sp>
      <p:pic>
        <p:nvPicPr>
          <p:cNvPr id="90120" name="object 9"/>
          <p:cNvPicPr/>
          <p:nvPr/>
        </p:nvPicPr>
        <p:blipFill>
          <a:blip r:embed="rId4"/>
          <a:stretch>
            <a:fillRect/>
          </a:stretch>
        </p:blipFill>
        <p:spPr>
          <a:xfrm>
            <a:off x="487363" y="4635500"/>
            <a:ext cx="2076450" cy="12811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0121" name="CustomShape 5"/>
          <p:cNvSpPr/>
          <p:nvPr/>
        </p:nvSpPr>
        <p:spPr>
          <a:xfrm>
            <a:off x="602640" y="4956840"/>
            <a:ext cx="1788480" cy="561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3600" b="1">
                <a:latin typeface="Calibri" pitchFamily="34" charset="0"/>
              </a:rPr>
              <a:t>По &gt; 80%</a:t>
            </a:r>
            <a:endParaRPr sz="3600"/>
          </a:p>
        </p:txBody>
      </p:sp>
      <p:pic>
        <p:nvPicPr>
          <p:cNvPr id="90122" name="object 11"/>
          <p:cNvPicPr/>
          <p:nvPr/>
        </p:nvPicPr>
        <p:blipFill>
          <a:blip r:embed="rId5"/>
          <a:stretch>
            <a:fillRect/>
          </a:stretch>
        </p:blipFill>
        <p:spPr>
          <a:xfrm>
            <a:off x="5524500" y="4845050"/>
            <a:ext cx="874713" cy="866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0123" name="CustomShape 6"/>
          <p:cNvSpPr/>
          <p:nvPr/>
        </p:nvSpPr>
        <p:spPr>
          <a:xfrm>
            <a:off x="6873840" y="4416120"/>
            <a:ext cx="4797000" cy="1840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3000" b="1">
                <a:latin typeface="Calibri" pitchFamily="34" charset="0"/>
              </a:rPr>
              <a:t>РАЗВИВАТЬ НАВЫКИ УВЕРЕННОГО ПОВЕДЕНИЯ, УМЕНИЕ ПРИНИМАТЬ КОНСТРУКТИВНУЮ КРИТИКУ</a:t>
            </a:r>
            <a:endParaRPr sz="3000"/>
          </a:p>
        </p:txBody>
      </p:sp>
      <p:sp>
        <p:nvSpPr>
          <p:cNvPr id="90124" name="TextShape 7"/>
          <p:cNvSpPr txBox="1"/>
          <p:nvPr/>
        </p:nvSpPr>
        <p:spPr>
          <a:xfrm>
            <a:off x="332280" y="257760"/>
            <a:ext cx="9231120" cy="1387080"/>
          </a:xfrm>
          <a:prstGeom prst="rect">
            <a:avLst/>
          </a:prstGeom>
          <a:noFill/>
          <a:ln>
            <a:noFill/>
          </a:ln>
        </p:spPr>
        <p:txBody>
          <a:bodyPr lIns="0" tIns="6804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240" marR="0" lvl="0" indent="-360" algn="ctr">
              <a:lnSpc>
                <a:spcPts val="3462"/>
              </a:lnSpc>
              <a:spcBef>
                <a:spcPts val="538"/>
              </a:spcBef>
            </a:pPr>
            <a:r>
              <a:rPr sz="3200" b="1">
                <a:solidFill>
                  <a:srgbClr val="252525"/>
                </a:solidFill>
                <a:latin typeface="Verdana" pitchFamily="34" charset="0"/>
              </a:rPr>
              <a:t>ОБСТОЯТЕЛЬСТВА И УСЛОВИЯ, РЕГУЛИРУЮЩИЕ ВЗАИМООТНОШЕНИЯ ЧЕЛОВЕКА И ОБЩЕСТВА</a:t>
            </a:r>
            <a:endParaRPr sz="3200">
              <a:latin typeface="Calibri" panose="020f0502020204030204" pitchFamily="34" charset="0"/>
            </a:endParaRPr>
          </a:p>
        </p:txBody>
      </p:sp>
      <p:pic>
        <p:nvPicPr>
          <p:cNvPr id="90125" name="object 14"/>
          <p:cNvPicPr/>
          <p:nvPr/>
        </p:nvPicPr>
        <p:blipFill>
          <a:blip r:embed="rId6"/>
          <a:stretch>
            <a:fillRect/>
          </a:stretch>
        </p:blipFill>
        <p:spPr>
          <a:xfrm>
            <a:off x="9934575" y="381000"/>
            <a:ext cx="2019300" cy="1355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91138" name="Group 1"/>
          <p:cNvGrpSpPr/>
          <p:nvPr/>
        </p:nvGrpSpPr>
        <p:grpSpPr>
          <a:xfrm>
            <a:off x="0" y="0"/>
            <a:ext cx="12192000" cy="6858000"/>
            <a:chExt cx="12191760" cy="6857640"/>
          </a:xfrm>
        </p:grpSpPr>
        <p:pic>
          <p:nvPicPr>
            <p:cNvPr id="91157" name="object 3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2191760" cy="68576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1158" name="object 4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469440" y="1868400"/>
              <a:ext cx="3087360" cy="12736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91139" name="CustomShape 2"/>
          <p:cNvSpPr/>
          <p:nvPr/>
        </p:nvSpPr>
        <p:spPr>
          <a:xfrm>
            <a:off x="641880" y="2012040"/>
            <a:ext cx="2429280" cy="988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33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3200" b="1">
                <a:latin typeface="Calibri" pitchFamily="34" charset="0"/>
              </a:rPr>
              <a:t>СКЛОННОСТЬ К РИСКУ</a:t>
            </a:r>
            <a:endParaRPr sz="3200"/>
          </a:p>
        </p:txBody>
      </p:sp>
      <p:sp>
        <p:nvSpPr>
          <p:cNvPr id="91140" name="CustomShape 3"/>
          <p:cNvSpPr/>
          <p:nvPr/>
        </p:nvSpPr>
        <p:spPr>
          <a:xfrm>
            <a:off x="3803040" y="1765440"/>
            <a:ext cx="6354000" cy="409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33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2600" b="1">
                <a:solidFill>
                  <a:srgbClr val="6F2F9F"/>
                </a:solidFill>
                <a:latin typeface="Calibri" pitchFamily="34" charset="0"/>
              </a:rPr>
              <a:t>Склонность к выбору ситуаций и поступков,</a:t>
            </a:r>
            <a:endParaRPr sz="2600"/>
          </a:p>
        </p:txBody>
      </p:sp>
      <p:sp>
        <p:nvSpPr>
          <p:cNvPr id="91141" name="CustomShape 4"/>
          <p:cNvSpPr/>
          <p:nvPr/>
        </p:nvSpPr>
        <p:spPr>
          <a:xfrm>
            <a:off x="3803040" y="2161440"/>
            <a:ext cx="7799400" cy="409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33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2600" b="1">
                <a:solidFill>
                  <a:srgbClr val="6F2F9F"/>
                </a:solidFill>
                <a:latin typeface="Calibri" pitchFamily="34" charset="0"/>
              </a:rPr>
              <a:t>сопряженных с определенном риском и опасностями</a:t>
            </a:r>
            <a:endParaRPr sz="2600"/>
          </a:p>
        </p:txBody>
      </p:sp>
      <p:grpSp>
        <p:nvGrpSpPr>
          <p:cNvPr id="91142" name="Group 5"/>
          <p:cNvGrpSpPr/>
          <p:nvPr/>
        </p:nvGrpSpPr>
        <p:grpSpPr>
          <a:xfrm>
            <a:off x="500063" y="4249738"/>
            <a:ext cx="3057525" cy="1120775"/>
            <a:chOff x="500040" y="4250520"/>
            <a:chExt cx="3057840" cy="1119960"/>
          </a:xfrm>
        </p:grpSpPr>
        <p:pic>
          <p:nvPicPr>
            <p:cNvPr id="91155" name="object 9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500040" y="4282560"/>
              <a:ext cx="1938240" cy="10879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1156" name="object 10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2578680" y="4250520"/>
              <a:ext cx="979200" cy="10202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91143" name="CustomShape 6"/>
          <p:cNvSpPr/>
          <p:nvPr/>
        </p:nvSpPr>
        <p:spPr>
          <a:xfrm>
            <a:off x="3619800" y="4105440"/>
            <a:ext cx="5942520" cy="2216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3200" b="1">
                <a:latin typeface="Calibri" pitchFamily="34" charset="0"/>
              </a:rPr>
              <a:t>«НАУЧИТЬСЯ ДУМАТЬ</a:t>
            </a:r>
            <a:r>
              <a:rPr sz="3200">
                <a:latin typeface="Calibri" pitchFamily="34" charset="0"/>
              </a:rPr>
              <a:t>, ПРЕЖДЕ ЧЕМ ДЕЙСТВОВАТЬ!»</a:t>
            </a:r>
            <a:endParaRPr sz="3200"/>
          </a:p>
          <a:p>
            <a:pPr marL="12600" marR="0" lvl="0" indent="0">
              <a:spcBef>
                <a:spcPts val="75"/>
              </a:spcBef>
            </a:pPr>
            <a:r>
              <a:rPr sz="2000" u="sng">
                <a:latin typeface="Calibri" pitchFamily="34" charset="0"/>
              </a:rPr>
              <a:t>уметь взять паузу для обдумывания решения</a:t>
            </a:r>
            <a:r>
              <a:rPr sz="2000">
                <a:latin typeface="Calibri" pitchFamily="34" charset="0"/>
              </a:rPr>
              <a:t>,</a:t>
            </a:r>
            <a:endParaRPr sz="2000"/>
          </a:p>
          <a:p>
            <a:pPr marL="12600" marR="0" lvl="0" indent="0"/>
            <a:r>
              <a:rPr sz="2000">
                <a:latin typeface="Calibri" pitchFamily="34" charset="0"/>
              </a:rPr>
              <a:t>уметь оценить </a:t>
            </a:r>
            <a:r>
              <a:rPr sz="2000" u="sng">
                <a:latin typeface="Calibri" pitchFamily="34" charset="0"/>
              </a:rPr>
              <a:t>потенциальный риск</a:t>
            </a:r>
            <a:r>
              <a:rPr sz="2000">
                <a:latin typeface="Calibri" pitchFamily="34" charset="0"/>
              </a:rPr>
              <a:t>, спрогнозировать, </a:t>
            </a:r>
            <a:r>
              <a:rPr sz="2000" u="sng">
                <a:latin typeface="Calibri" pitchFamily="34" charset="0"/>
              </a:rPr>
              <a:t>соотнести</a:t>
            </a:r>
            <a:r>
              <a:rPr sz="2000">
                <a:latin typeface="Calibri" pitchFamily="34" charset="0"/>
              </a:rPr>
              <a:t> свои действия и </a:t>
            </a:r>
            <a:r>
              <a:rPr sz="2000" u="sng">
                <a:latin typeface="Calibri" pitchFamily="34" charset="0"/>
              </a:rPr>
              <a:t>возможные последствия</a:t>
            </a:r>
            <a:r>
              <a:rPr sz="2000">
                <a:latin typeface="Calibri" pitchFamily="34" charset="0"/>
              </a:rPr>
              <a:t>, уметь </a:t>
            </a:r>
            <a:r>
              <a:rPr sz="2000" u="sng">
                <a:latin typeface="Calibri" pitchFamily="34" charset="0"/>
              </a:rPr>
              <a:t>принять помощь</a:t>
            </a:r>
            <a:r>
              <a:rPr sz="2000">
                <a:latin typeface="Calibri" pitchFamily="34" charset="0"/>
              </a:rPr>
              <a:t> в трудной ситуации и пр.</a:t>
            </a:r>
            <a:endParaRPr sz="2000"/>
          </a:p>
        </p:txBody>
      </p:sp>
      <p:sp>
        <p:nvSpPr>
          <p:cNvPr id="91144" name="CustomShape 7"/>
          <p:cNvSpPr/>
          <p:nvPr/>
        </p:nvSpPr>
        <p:spPr>
          <a:xfrm>
            <a:off x="595080" y="4585680"/>
            <a:ext cx="1739520" cy="561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3600" b="1">
                <a:latin typeface="Calibri" pitchFamily="34" charset="0"/>
              </a:rPr>
              <a:t>СР &gt; 51%</a:t>
            </a:r>
            <a:endParaRPr sz="3600"/>
          </a:p>
        </p:txBody>
      </p:sp>
      <p:sp>
        <p:nvSpPr>
          <p:cNvPr id="91145" name="TextShape 8"/>
          <p:cNvSpPr txBox="1"/>
          <p:nvPr/>
        </p:nvSpPr>
        <p:spPr>
          <a:xfrm>
            <a:off x="2100960" y="527040"/>
            <a:ext cx="9365400" cy="1158480"/>
          </a:xfrm>
          <a:prstGeom prst="rect">
            <a:avLst/>
          </a:prstGeom>
          <a:noFill/>
          <a:ln>
            <a:noFill/>
          </a:ln>
        </p:spPr>
        <p:txBody>
          <a:bodyPr lIns="0" tIns="133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426600">
              <a:spcBef>
                <a:spcPts val="100"/>
              </a:spcBef>
            </a:pPr>
            <a:r>
              <a:rPr sz="3200" b="1">
                <a:solidFill>
                  <a:srgbClr val="252525"/>
                </a:solidFill>
                <a:latin typeface="Verdana" pitchFamily="34" charset="0"/>
              </a:rPr>
              <a:t>ИНДИВИДУАЛЬНЫЕ ОСОБЕННОСТИ, ВЛИЯЮЩИЕ НА ПОВЕДЕНИЕ ЧЕЛОВЕКА</a:t>
            </a:r>
            <a:endParaRPr sz="3200">
              <a:latin typeface="Calibri" panose="020f0502020204030204" pitchFamily="34" charset="0"/>
            </a:endParaRPr>
          </a:p>
        </p:txBody>
      </p:sp>
      <p:grpSp>
        <p:nvGrpSpPr>
          <p:cNvPr id="91146" name="Group 9"/>
          <p:cNvGrpSpPr/>
          <p:nvPr/>
        </p:nvGrpSpPr>
        <p:grpSpPr>
          <a:xfrm>
            <a:off x="3849688" y="2944813"/>
            <a:ext cx="8342312" cy="3248025"/>
            <a:chOff x="3849480" y="2944440"/>
            <a:chExt cx="8342280" cy="3248640"/>
          </a:xfrm>
        </p:grpSpPr>
        <p:pic>
          <p:nvPicPr>
            <p:cNvPr id="91153" name="object 15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10254960" y="4198680"/>
              <a:ext cx="1936800" cy="19944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1154" name="object 16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3849480" y="2944440"/>
              <a:ext cx="853200" cy="88956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91147" name="CustomShape 10"/>
          <p:cNvSpPr/>
          <p:nvPr/>
        </p:nvSpPr>
        <p:spPr>
          <a:xfrm>
            <a:off x="4982400" y="2882520"/>
            <a:ext cx="6594120" cy="287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>
                <a:latin typeface="Calibri" pitchFamily="34" charset="0"/>
              </a:rPr>
              <a:t>В </a:t>
            </a:r>
            <a:r>
              <a:rPr b="1">
                <a:latin typeface="Calibri" pitchFamily="34" charset="0"/>
              </a:rPr>
              <a:t>преувеличенном виде </a:t>
            </a:r>
            <a:r>
              <a:rPr>
                <a:latin typeface="Calibri" pitchFamily="34" charset="0"/>
              </a:rPr>
              <a:t>проявляется в ощущении риска ниже</a:t>
            </a:r>
          </a:p>
        </p:txBody>
      </p:sp>
      <p:sp>
        <p:nvSpPr>
          <p:cNvPr id="91148" name="CustomShape 11"/>
          <p:cNvSpPr/>
          <p:nvPr/>
        </p:nvSpPr>
        <p:spPr>
          <a:xfrm>
            <a:off x="4982400" y="3431160"/>
            <a:ext cx="2342160" cy="287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>
                <a:latin typeface="Calibri" pitchFamily="34" charset="0"/>
              </a:rPr>
              <a:t>потенциальные	риски</a:t>
            </a:r>
          </a:p>
        </p:txBody>
      </p:sp>
      <p:sp>
        <p:nvSpPr>
          <p:cNvPr id="91149" name="CustomShape 12"/>
          <p:cNvSpPr/>
          <p:nvPr/>
        </p:nvSpPr>
        <p:spPr>
          <a:xfrm>
            <a:off x="4982400" y="3156840"/>
            <a:ext cx="5407200" cy="1658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>
                <a:latin typeface="Calibri" pitchFamily="34" charset="0"/>
              </a:rPr>
              <a:t>реального	уровня	опасности,	в	трудности</a:t>
            </a:r>
          </a:p>
          <a:p>
            <a:pPr marL="2545200" marR="0" lvl="0" indent="0"/>
            <a:r>
              <a:rPr>
                <a:latin typeface="Calibri" pitchFamily="34" charset="0"/>
              </a:rPr>
              <a:t>ситуации,	оказываясь	под</a:t>
            </a:r>
          </a:p>
        </p:txBody>
      </p:sp>
      <p:sp>
        <p:nvSpPr>
          <p:cNvPr id="91150" name="CustomShape 13"/>
          <p:cNvSpPr/>
          <p:nvPr/>
        </p:nvSpPr>
        <p:spPr>
          <a:xfrm>
            <a:off x="10561680" y="3156840"/>
            <a:ext cx="1019520" cy="561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36720" marR="0" lvl="0" indent="-24480">
              <a:spcBef>
                <a:spcPts val="100"/>
              </a:spcBef>
            </a:pPr>
            <a:r>
              <a:rPr>
                <a:latin typeface="Calibri" pitchFamily="34" charset="0"/>
              </a:rPr>
              <a:t>учитывать влиянием</a:t>
            </a:r>
          </a:p>
        </p:txBody>
      </p:sp>
      <p:sp>
        <p:nvSpPr>
          <p:cNvPr id="91151" name="CustomShape 14"/>
          <p:cNvSpPr/>
          <p:nvPr/>
        </p:nvSpPr>
        <p:spPr>
          <a:xfrm>
            <a:off x="4982400" y="3705480"/>
            <a:ext cx="2885760" cy="287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>
                <a:latin typeface="Calibri" pitchFamily="34" charset="0"/>
              </a:rPr>
              <a:t>различных чувств и желаний.</a:t>
            </a:r>
          </a:p>
        </p:txBody>
      </p:sp>
      <p:sp>
        <p:nvSpPr>
          <p:cNvPr id="91152" name="CustomShape 15"/>
          <p:cNvSpPr/>
          <p:nvPr/>
        </p:nvSpPr>
        <p:spPr>
          <a:xfrm>
            <a:off x="328680" y="5519880"/>
            <a:ext cx="2494440" cy="835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225360" marR="0" lvl="0" indent="-213120">
              <a:spcBef>
                <a:spcPts val="100"/>
              </a:spcBef>
            </a:pPr>
            <a:r>
              <a:rPr>
                <a:solidFill>
                  <a:srgbClr val="6F2F9F"/>
                </a:solidFill>
                <a:latin typeface="Calibri" pitchFamily="34" charset="0"/>
              </a:rPr>
              <a:t>Если показатель </a:t>
            </a:r>
            <a:r>
              <a:rPr b="1">
                <a:solidFill>
                  <a:srgbClr val="6F2F9F"/>
                </a:solidFill>
                <a:latin typeface="Calibri" pitchFamily="34" charset="0"/>
              </a:rPr>
              <a:t>выходит за верхние пределы </a:t>
            </a:r>
            <a:r>
              <a:rPr>
                <a:solidFill>
                  <a:srgbClr val="6F2F9F"/>
                </a:solidFill>
                <a:latin typeface="Calibri" pitchFamily="34" charset="0"/>
              </a:rPr>
              <a:t>установленных норм</a:t>
            </a:r>
          </a:p>
        </p:txBody>
      </p:sp>
    </p:spTree>
  </p:cSld>
  <p:clrMapOvr>
    <a:masterClrMapping/>
  </p:clrMapOvr>
  <p:transition spd="slow"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2162" name="object 2"/>
          <p:cNvPicPr/>
          <p:nvPr/>
        </p:nvPicPr>
        <p:blipFill>
          <a:blip r:embed="rId2"/>
          <a:stretch>
            <a:fillRect/>
          </a:stretch>
        </p:blipFill>
        <p:spPr>
          <a:xfrm>
            <a:off x="7918450" y="0"/>
            <a:ext cx="3467100" cy="685800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92163" name="Group 1"/>
          <p:cNvGrpSpPr/>
          <p:nvPr/>
        </p:nvGrpSpPr>
        <p:grpSpPr>
          <a:xfrm>
            <a:off x="615950" y="388938"/>
            <a:ext cx="2759075" cy="1520825"/>
            <a:chOff x="615600" y="388800"/>
            <a:chExt cx="2760120" cy="1521000"/>
          </a:xfrm>
        </p:grpSpPr>
        <p:sp>
          <p:nvSpPr>
            <p:cNvPr id="92171" name="CustomShape 2"/>
            <p:cNvSpPr/>
            <p:nvPr/>
          </p:nvSpPr>
          <p:spPr>
            <a:xfrm>
              <a:off x="615600" y="388800"/>
              <a:ext cx="2760120" cy="1521000"/>
            </a:xfrm>
            <a:custGeom>
              <a:rect l="l" t="t" r="r" b="b"/>
              <a:pathLst>
                <a:path w="2760345" h="1521460">
                  <a:moveTo>
                    <a:pt x="2506472" y="0"/>
                  </a:moveTo>
                  <a:lnTo>
                    <a:pt x="253492" y="0"/>
                  </a:lnTo>
                  <a:lnTo>
                    <a:pt x="207928" y="4083"/>
                  </a:lnTo>
                  <a:lnTo>
                    <a:pt x="165043" y="15858"/>
                  </a:lnTo>
                  <a:lnTo>
                    <a:pt x="125553" y="34607"/>
                  </a:lnTo>
                  <a:lnTo>
                    <a:pt x="90173" y="59616"/>
                  </a:lnTo>
                  <a:lnTo>
                    <a:pt x="59620" y="90168"/>
                  </a:lnTo>
                  <a:lnTo>
                    <a:pt x="34610" y="125547"/>
                  </a:lnTo>
                  <a:lnTo>
                    <a:pt x="15859" y="165038"/>
                  </a:lnTo>
                  <a:lnTo>
                    <a:pt x="4084" y="207925"/>
                  </a:lnTo>
                  <a:lnTo>
                    <a:pt x="0" y="253491"/>
                  </a:lnTo>
                  <a:lnTo>
                    <a:pt x="0" y="1267447"/>
                  </a:lnTo>
                  <a:lnTo>
                    <a:pt x="4084" y="1313014"/>
                  </a:lnTo>
                  <a:lnTo>
                    <a:pt x="15859" y="1355902"/>
                  </a:lnTo>
                  <a:lnTo>
                    <a:pt x="34610" y="1395395"/>
                  </a:lnTo>
                  <a:lnTo>
                    <a:pt x="59620" y="1430776"/>
                  </a:lnTo>
                  <a:lnTo>
                    <a:pt x="90173" y="1461330"/>
                  </a:lnTo>
                  <a:lnTo>
                    <a:pt x="125553" y="1486340"/>
                  </a:lnTo>
                  <a:lnTo>
                    <a:pt x="165043" y="1505091"/>
                  </a:lnTo>
                  <a:lnTo>
                    <a:pt x="207928" y="1516867"/>
                  </a:lnTo>
                  <a:lnTo>
                    <a:pt x="253492" y="1520951"/>
                  </a:lnTo>
                  <a:lnTo>
                    <a:pt x="2506472" y="1520951"/>
                  </a:lnTo>
                  <a:lnTo>
                    <a:pt x="2552035" y="1516867"/>
                  </a:lnTo>
                  <a:lnTo>
                    <a:pt x="2594920" y="1505091"/>
                  </a:lnTo>
                  <a:lnTo>
                    <a:pt x="2634410" y="1486340"/>
                  </a:lnTo>
                  <a:lnTo>
                    <a:pt x="2669790" y="1461330"/>
                  </a:lnTo>
                  <a:lnTo>
                    <a:pt x="2700343" y="1430776"/>
                  </a:lnTo>
                  <a:lnTo>
                    <a:pt x="2725353" y="1395395"/>
                  </a:lnTo>
                  <a:lnTo>
                    <a:pt x="2744104" y="1355902"/>
                  </a:lnTo>
                  <a:lnTo>
                    <a:pt x="2755879" y="1313014"/>
                  </a:lnTo>
                  <a:lnTo>
                    <a:pt x="2759964" y="1267447"/>
                  </a:lnTo>
                  <a:lnTo>
                    <a:pt x="2759964" y="253491"/>
                  </a:lnTo>
                  <a:lnTo>
                    <a:pt x="2755879" y="207925"/>
                  </a:lnTo>
                  <a:lnTo>
                    <a:pt x="2744104" y="165038"/>
                  </a:lnTo>
                  <a:lnTo>
                    <a:pt x="2725353" y="125547"/>
                  </a:lnTo>
                  <a:lnTo>
                    <a:pt x="2700343" y="90168"/>
                  </a:lnTo>
                  <a:lnTo>
                    <a:pt x="2669790" y="59616"/>
                  </a:lnTo>
                  <a:lnTo>
                    <a:pt x="2634410" y="34607"/>
                  </a:lnTo>
                  <a:lnTo>
                    <a:pt x="2594920" y="15858"/>
                  </a:lnTo>
                  <a:lnTo>
                    <a:pt x="2552035" y="4083"/>
                  </a:lnTo>
                  <a:lnTo>
                    <a:pt x="250647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92172" name="CustomShape 3"/>
            <p:cNvSpPr/>
            <p:nvPr/>
          </p:nvSpPr>
          <p:spPr>
            <a:xfrm>
              <a:off x="615600" y="388800"/>
              <a:ext cx="2760120" cy="1521000"/>
            </a:xfrm>
            <a:custGeom>
              <a:rect l="l" t="t" r="r" b="b"/>
              <a:pathLst>
                <a:path w="2760345" h="1521460">
                  <a:moveTo>
                    <a:pt x="0" y="253491"/>
                  </a:moveTo>
                  <a:lnTo>
                    <a:pt x="4084" y="207925"/>
                  </a:lnTo>
                  <a:lnTo>
                    <a:pt x="15859" y="165038"/>
                  </a:lnTo>
                  <a:lnTo>
                    <a:pt x="34610" y="125547"/>
                  </a:lnTo>
                  <a:lnTo>
                    <a:pt x="59620" y="90168"/>
                  </a:lnTo>
                  <a:lnTo>
                    <a:pt x="90173" y="59616"/>
                  </a:lnTo>
                  <a:lnTo>
                    <a:pt x="125553" y="34607"/>
                  </a:lnTo>
                  <a:lnTo>
                    <a:pt x="165043" y="15858"/>
                  </a:lnTo>
                  <a:lnTo>
                    <a:pt x="207928" y="4083"/>
                  </a:lnTo>
                  <a:lnTo>
                    <a:pt x="253492" y="0"/>
                  </a:lnTo>
                  <a:lnTo>
                    <a:pt x="2506472" y="0"/>
                  </a:lnTo>
                  <a:lnTo>
                    <a:pt x="2552035" y="4083"/>
                  </a:lnTo>
                  <a:lnTo>
                    <a:pt x="2594920" y="15858"/>
                  </a:lnTo>
                  <a:lnTo>
                    <a:pt x="2634410" y="34607"/>
                  </a:lnTo>
                  <a:lnTo>
                    <a:pt x="2669790" y="59616"/>
                  </a:lnTo>
                  <a:lnTo>
                    <a:pt x="2700343" y="90168"/>
                  </a:lnTo>
                  <a:lnTo>
                    <a:pt x="2725353" y="125547"/>
                  </a:lnTo>
                  <a:lnTo>
                    <a:pt x="2744104" y="165038"/>
                  </a:lnTo>
                  <a:lnTo>
                    <a:pt x="2755879" y="207925"/>
                  </a:lnTo>
                  <a:lnTo>
                    <a:pt x="2759964" y="253491"/>
                  </a:lnTo>
                  <a:lnTo>
                    <a:pt x="2759964" y="1267447"/>
                  </a:lnTo>
                  <a:lnTo>
                    <a:pt x="2755879" y="1313014"/>
                  </a:lnTo>
                  <a:lnTo>
                    <a:pt x="2744104" y="1355902"/>
                  </a:lnTo>
                  <a:lnTo>
                    <a:pt x="2725353" y="1395395"/>
                  </a:lnTo>
                  <a:lnTo>
                    <a:pt x="2700343" y="1430776"/>
                  </a:lnTo>
                  <a:lnTo>
                    <a:pt x="2669790" y="1461330"/>
                  </a:lnTo>
                  <a:lnTo>
                    <a:pt x="2634410" y="1486340"/>
                  </a:lnTo>
                  <a:lnTo>
                    <a:pt x="2594920" y="1505091"/>
                  </a:lnTo>
                  <a:lnTo>
                    <a:pt x="2552035" y="1516867"/>
                  </a:lnTo>
                  <a:lnTo>
                    <a:pt x="2506472" y="1520951"/>
                  </a:lnTo>
                  <a:lnTo>
                    <a:pt x="253492" y="1520951"/>
                  </a:lnTo>
                  <a:lnTo>
                    <a:pt x="207928" y="1516867"/>
                  </a:lnTo>
                  <a:lnTo>
                    <a:pt x="165043" y="1505091"/>
                  </a:lnTo>
                  <a:lnTo>
                    <a:pt x="125553" y="1486340"/>
                  </a:lnTo>
                  <a:lnTo>
                    <a:pt x="90173" y="1461330"/>
                  </a:lnTo>
                  <a:lnTo>
                    <a:pt x="59620" y="1430776"/>
                  </a:lnTo>
                  <a:lnTo>
                    <a:pt x="34610" y="1395395"/>
                  </a:lnTo>
                  <a:lnTo>
                    <a:pt x="15859" y="1355902"/>
                  </a:lnTo>
                  <a:lnTo>
                    <a:pt x="4084" y="1313014"/>
                  </a:lnTo>
                  <a:lnTo>
                    <a:pt x="0" y="1267447"/>
                  </a:lnTo>
                  <a:lnTo>
                    <a:pt x="0" y="253491"/>
                  </a:lnTo>
                  <a:close/>
                </a:path>
              </a:pathLst>
            </a:custGeom>
            <a:noFill/>
            <a:ln w="12240">
              <a:solidFill>
                <a:srgbClr val="92D05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grpSp>
        <p:nvGrpSpPr>
          <p:cNvPr id="92164" name="Group 4"/>
          <p:cNvGrpSpPr/>
          <p:nvPr/>
        </p:nvGrpSpPr>
        <p:grpSpPr>
          <a:xfrm>
            <a:off x="615950" y="2212975"/>
            <a:ext cx="9293225" cy="2173288"/>
            <a:chOff x="615600" y="2212920"/>
            <a:chExt cx="9293400" cy="2173320"/>
          </a:xfrm>
        </p:grpSpPr>
        <p:sp>
          <p:nvSpPr>
            <p:cNvPr id="92169" name="CustomShape 5"/>
            <p:cNvSpPr/>
            <p:nvPr/>
          </p:nvSpPr>
          <p:spPr>
            <a:xfrm>
              <a:off x="615600" y="2212920"/>
              <a:ext cx="9293400" cy="2173320"/>
            </a:xfrm>
            <a:custGeom>
              <a:rect l="l" t="t" r="r" b="b"/>
              <a:pathLst>
                <a:path w="9293860" h="2173604">
                  <a:moveTo>
                    <a:pt x="8931135" y="0"/>
                  </a:moveTo>
                  <a:lnTo>
                    <a:pt x="362216" y="0"/>
                  </a:lnTo>
                  <a:lnTo>
                    <a:pt x="313065" y="3306"/>
                  </a:lnTo>
                  <a:lnTo>
                    <a:pt x="265923" y="12938"/>
                  </a:lnTo>
                  <a:lnTo>
                    <a:pt x="221224" y="28464"/>
                  </a:lnTo>
                  <a:lnTo>
                    <a:pt x="179397" y="49452"/>
                  </a:lnTo>
                  <a:lnTo>
                    <a:pt x="140875" y="75471"/>
                  </a:lnTo>
                  <a:lnTo>
                    <a:pt x="106089" y="106089"/>
                  </a:lnTo>
                  <a:lnTo>
                    <a:pt x="75471" y="140875"/>
                  </a:lnTo>
                  <a:lnTo>
                    <a:pt x="49452" y="179397"/>
                  </a:lnTo>
                  <a:lnTo>
                    <a:pt x="28464" y="221224"/>
                  </a:lnTo>
                  <a:lnTo>
                    <a:pt x="12938" y="265923"/>
                  </a:lnTo>
                  <a:lnTo>
                    <a:pt x="3306" y="313065"/>
                  </a:lnTo>
                  <a:lnTo>
                    <a:pt x="0" y="362216"/>
                  </a:lnTo>
                  <a:lnTo>
                    <a:pt x="0" y="1811020"/>
                  </a:lnTo>
                  <a:lnTo>
                    <a:pt x="3306" y="1860168"/>
                  </a:lnTo>
                  <a:lnTo>
                    <a:pt x="12938" y="1907307"/>
                  </a:lnTo>
                  <a:lnTo>
                    <a:pt x="28464" y="1952005"/>
                  </a:lnTo>
                  <a:lnTo>
                    <a:pt x="49452" y="1993830"/>
                  </a:lnTo>
                  <a:lnTo>
                    <a:pt x="75471" y="2032351"/>
                  </a:lnTo>
                  <a:lnTo>
                    <a:pt x="106089" y="2067136"/>
                  </a:lnTo>
                  <a:lnTo>
                    <a:pt x="140875" y="2097753"/>
                  </a:lnTo>
                  <a:lnTo>
                    <a:pt x="179397" y="2123772"/>
                  </a:lnTo>
                  <a:lnTo>
                    <a:pt x="221224" y="2144759"/>
                  </a:lnTo>
                  <a:lnTo>
                    <a:pt x="265923" y="2160285"/>
                  </a:lnTo>
                  <a:lnTo>
                    <a:pt x="313065" y="2169917"/>
                  </a:lnTo>
                  <a:lnTo>
                    <a:pt x="362216" y="2173224"/>
                  </a:lnTo>
                  <a:lnTo>
                    <a:pt x="8931135" y="2173224"/>
                  </a:lnTo>
                  <a:lnTo>
                    <a:pt x="8980286" y="2169917"/>
                  </a:lnTo>
                  <a:lnTo>
                    <a:pt x="9027428" y="2160285"/>
                  </a:lnTo>
                  <a:lnTo>
                    <a:pt x="9072127" y="2144759"/>
                  </a:lnTo>
                  <a:lnTo>
                    <a:pt x="9113954" y="2123772"/>
                  </a:lnTo>
                  <a:lnTo>
                    <a:pt x="9152476" y="2097753"/>
                  </a:lnTo>
                  <a:lnTo>
                    <a:pt x="9187262" y="2067136"/>
                  </a:lnTo>
                  <a:lnTo>
                    <a:pt x="9217880" y="2032351"/>
                  </a:lnTo>
                  <a:lnTo>
                    <a:pt x="9243899" y="1993830"/>
                  </a:lnTo>
                  <a:lnTo>
                    <a:pt x="9264887" y="1952005"/>
                  </a:lnTo>
                  <a:lnTo>
                    <a:pt x="9280413" y="1907307"/>
                  </a:lnTo>
                  <a:lnTo>
                    <a:pt x="9290045" y="1860168"/>
                  </a:lnTo>
                  <a:lnTo>
                    <a:pt x="9293352" y="1811020"/>
                  </a:lnTo>
                  <a:lnTo>
                    <a:pt x="9293352" y="362216"/>
                  </a:lnTo>
                  <a:lnTo>
                    <a:pt x="9290045" y="313065"/>
                  </a:lnTo>
                  <a:lnTo>
                    <a:pt x="9280413" y="265923"/>
                  </a:lnTo>
                  <a:lnTo>
                    <a:pt x="9264887" y="221224"/>
                  </a:lnTo>
                  <a:lnTo>
                    <a:pt x="9243899" y="179397"/>
                  </a:lnTo>
                  <a:lnTo>
                    <a:pt x="9217880" y="140875"/>
                  </a:lnTo>
                  <a:lnTo>
                    <a:pt x="9187262" y="106089"/>
                  </a:lnTo>
                  <a:lnTo>
                    <a:pt x="9152476" y="75471"/>
                  </a:lnTo>
                  <a:lnTo>
                    <a:pt x="9113954" y="49452"/>
                  </a:lnTo>
                  <a:lnTo>
                    <a:pt x="9072127" y="28464"/>
                  </a:lnTo>
                  <a:lnTo>
                    <a:pt x="9027428" y="12938"/>
                  </a:lnTo>
                  <a:lnTo>
                    <a:pt x="8980286" y="3306"/>
                  </a:lnTo>
                  <a:lnTo>
                    <a:pt x="893113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  <p:sp>
          <p:nvSpPr>
            <p:cNvPr id="92170" name="CustomShape 6"/>
            <p:cNvSpPr/>
            <p:nvPr/>
          </p:nvSpPr>
          <p:spPr>
            <a:xfrm>
              <a:off x="615600" y="2212920"/>
              <a:ext cx="9293400" cy="2173320"/>
            </a:xfrm>
            <a:custGeom>
              <a:rect l="l" t="t" r="r" b="b"/>
              <a:pathLst>
                <a:path w="9293860" h="2173604">
                  <a:moveTo>
                    <a:pt x="0" y="362216"/>
                  </a:moveTo>
                  <a:lnTo>
                    <a:pt x="3306" y="313065"/>
                  </a:lnTo>
                  <a:lnTo>
                    <a:pt x="12938" y="265923"/>
                  </a:lnTo>
                  <a:lnTo>
                    <a:pt x="28464" y="221224"/>
                  </a:lnTo>
                  <a:lnTo>
                    <a:pt x="49452" y="179397"/>
                  </a:lnTo>
                  <a:lnTo>
                    <a:pt x="75471" y="140875"/>
                  </a:lnTo>
                  <a:lnTo>
                    <a:pt x="106089" y="106089"/>
                  </a:lnTo>
                  <a:lnTo>
                    <a:pt x="140875" y="75471"/>
                  </a:lnTo>
                  <a:lnTo>
                    <a:pt x="179397" y="49452"/>
                  </a:lnTo>
                  <a:lnTo>
                    <a:pt x="221224" y="28464"/>
                  </a:lnTo>
                  <a:lnTo>
                    <a:pt x="265923" y="12938"/>
                  </a:lnTo>
                  <a:lnTo>
                    <a:pt x="313065" y="3306"/>
                  </a:lnTo>
                  <a:lnTo>
                    <a:pt x="362216" y="0"/>
                  </a:lnTo>
                  <a:lnTo>
                    <a:pt x="8931135" y="0"/>
                  </a:lnTo>
                  <a:lnTo>
                    <a:pt x="8980286" y="3306"/>
                  </a:lnTo>
                  <a:lnTo>
                    <a:pt x="9027428" y="12938"/>
                  </a:lnTo>
                  <a:lnTo>
                    <a:pt x="9072127" y="28464"/>
                  </a:lnTo>
                  <a:lnTo>
                    <a:pt x="9113954" y="49452"/>
                  </a:lnTo>
                  <a:lnTo>
                    <a:pt x="9152476" y="75471"/>
                  </a:lnTo>
                  <a:lnTo>
                    <a:pt x="9187262" y="106089"/>
                  </a:lnTo>
                  <a:lnTo>
                    <a:pt x="9217880" y="140875"/>
                  </a:lnTo>
                  <a:lnTo>
                    <a:pt x="9243899" y="179397"/>
                  </a:lnTo>
                  <a:lnTo>
                    <a:pt x="9264887" y="221224"/>
                  </a:lnTo>
                  <a:lnTo>
                    <a:pt x="9280413" y="265923"/>
                  </a:lnTo>
                  <a:lnTo>
                    <a:pt x="9290045" y="313065"/>
                  </a:lnTo>
                  <a:lnTo>
                    <a:pt x="9293352" y="362216"/>
                  </a:lnTo>
                  <a:lnTo>
                    <a:pt x="9293352" y="1811020"/>
                  </a:lnTo>
                  <a:lnTo>
                    <a:pt x="9290045" y="1860168"/>
                  </a:lnTo>
                  <a:lnTo>
                    <a:pt x="9280413" y="1907307"/>
                  </a:lnTo>
                  <a:lnTo>
                    <a:pt x="9264887" y="1952005"/>
                  </a:lnTo>
                  <a:lnTo>
                    <a:pt x="9243899" y="1993830"/>
                  </a:lnTo>
                  <a:lnTo>
                    <a:pt x="9217880" y="2032351"/>
                  </a:lnTo>
                  <a:lnTo>
                    <a:pt x="9187262" y="2067136"/>
                  </a:lnTo>
                  <a:lnTo>
                    <a:pt x="9152476" y="2097753"/>
                  </a:lnTo>
                  <a:lnTo>
                    <a:pt x="9113954" y="2123772"/>
                  </a:lnTo>
                  <a:lnTo>
                    <a:pt x="9072127" y="2144759"/>
                  </a:lnTo>
                  <a:lnTo>
                    <a:pt x="9027428" y="2160285"/>
                  </a:lnTo>
                  <a:lnTo>
                    <a:pt x="8980286" y="2169917"/>
                  </a:lnTo>
                  <a:lnTo>
                    <a:pt x="8931135" y="2173224"/>
                  </a:lnTo>
                  <a:lnTo>
                    <a:pt x="362216" y="2173224"/>
                  </a:lnTo>
                  <a:lnTo>
                    <a:pt x="313065" y="2169917"/>
                  </a:lnTo>
                  <a:lnTo>
                    <a:pt x="265923" y="2160285"/>
                  </a:lnTo>
                  <a:lnTo>
                    <a:pt x="221224" y="2144759"/>
                  </a:lnTo>
                  <a:lnTo>
                    <a:pt x="179397" y="2123772"/>
                  </a:lnTo>
                  <a:lnTo>
                    <a:pt x="140875" y="2097753"/>
                  </a:lnTo>
                  <a:lnTo>
                    <a:pt x="106089" y="2067136"/>
                  </a:lnTo>
                  <a:lnTo>
                    <a:pt x="75471" y="2032351"/>
                  </a:lnTo>
                  <a:lnTo>
                    <a:pt x="49452" y="1993830"/>
                  </a:lnTo>
                  <a:lnTo>
                    <a:pt x="28464" y="1952005"/>
                  </a:lnTo>
                  <a:lnTo>
                    <a:pt x="12938" y="1907307"/>
                  </a:lnTo>
                  <a:lnTo>
                    <a:pt x="3306" y="1860168"/>
                  </a:lnTo>
                  <a:lnTo>
                    <a:pt x="0" y="1811020"/>
                  </a:lnTo>
                  <a:lnTo>
                    <a:pt x="0" y="362216"/>
                  </a:lnTo>
                  <a:close/>
                </a:path>
              </a:pathLst>
            </a:custGeom>
            <a:noFill/>
            <a:ln w="12240">
              <a:solidFill>
                <a:srgbClr val="92D05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92165" name="CustomShape 7"/>
          <p:cNvSpPr/>
          <p:nvPr/>
        </p:nvSpPr>
        <p:spPr>
          <a:xfrm>
            <a:off x="893520" y="2218320"/>
            <a:ext cx="8421480" cy="3936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33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 algn="just">
              <a:spcBef>
                <a:spcPts val="100"/>
              </a:spcBef>
            </a:pPr>
            <a:r>
              <a:rPr sz="2600">
                <a:latin typeface="Calibri" pitchFamily="34" charset="0"/>
              </a:rPr>
              <a:t>Если  эти  показатели  </a:t>
            </a:r>
            <a:r>
              <a:rPr sz="2600" b="1">
                <a:solidFill>
                  <a:srgbClr val="F14961"/>
                </a:solidFill>
                <a:latin typeface="Calibri" pitchFamily="34" charset="0"/>
              </a:rPr>
              <a:t>ВЫХОДЯТ  ЗА  НИЖНИЕ  ПРЕДЕЛЫ УСТАНОВЛЕННЫХ НОРМ</a:t>
            </a:r>
            <a:r>
              <a:rPr sz="2600">
                <a:solidFill>
                  <a:srgbClr val="F14961"/>
                </a:solidFill>
                <a:latin typeface="Calibri" pitchFamily="34" charset="0"/>
              </a:rPr>
              <a:t>, у человека в трудной жизненной ситуации </a:t>
            </a:r>
            <a:r>
              <a:rPr sz="2600" b="1">
                <a:solidFill>
                  <a:srgbClr val="F14961"/>
                </a:solidFill>
                <a:latin typeface="Calibri" pitchFamily="34" charset="0"/>
              </a:rPr>
              <a:t>может оказаться меньше ресурсов и сил, </a:t>
            </a:r>
            <a:r>
              <a:rPr sz="2600">
                <a:solidFill>
                  <a:srgbClr val="F14961"/>
                </a:solidFill>
                <a:latin typeface="Calibri" pitchFamily="34" charset="0"/>
              </a:rPr>
              <a:t>чтобы справиться  со  стрессом,  или  </a:t>
            </a:r>
            <a:r>
              <a:rPr sz="2600" b="1">
                <a:solidFill>
                  <a:srgbClr val="F14961"/>
                </a:solidFill>
                <a:latin typeface="Calibri" pitchFamily="34" charset="0"/>
              </a:rPr>
              <a:t>потратится  значительно больше сил и жизненной энергии</a:t>
            </a:r>
            <a:r>
              <a:rPr sz="2500" b="1">
                <a:solidFill>
                  <a:srgbClr val="F14961"/>
                </a:solidFill>
                <a:latin typeface="Calibri" pitchFamily="34" charset="0"/>
              </a:rPr>
              <a:t>…</a:t>
            </a:r>
            <a:endParaRPr sz="2500"/>
          </a:p>
          <a:p>
            <a:pPr marL="12600" marR="0" lvl="0" indent="0">
              <a:spcBef>
                <a:spcPts val="2100"/>
              </a:spcBef>
            </a:pPr>
            <a:endParaRPr sz="2500"/>
          </a:p>
          <a:p>
            <a:pPr marL="25920" marR="0" lvl="0" indent="0" algn="ctr"/>
            <a:r>
              <a:rPr sz="2800" b="1">
                <a:solidFill>
                  <a:srgbClr val="F14961"/>
                </a:solidFill>
                <a:latin typeface="Calibri" pitchFamily="34" charset="0"/>
              </a:rPr>
              <a:t>РАЗВИТИЕ ПОЗИТИВНЫХ РЕСУРСОВ ЛИЧНОСТИ </a:t>
            </a:r>
            <a:r>
              <a:rPr sz="2800" b="1">
                <a:solidFill>
                  <a:srgbClr val="EC7C30"/>
                </a:solidFill>
                <a:latin typeface="Calibri" pitchFamily="34" charset="0"/>
              </a:rPr>
              <a:t>ПОВЫШАЕТ ЖИЗНЕРАДОСТНОСТЬ И ЖИЗНЕСТОЙКОСТЬ ЧЕЛОВЕКА</a:t>
            </a:r>
            <a:endParaRPr sz="2800"/>
          </a:p>
        </p:txBody>
      </p:sp>
      <p:sp>
        <p:nvSpPr>
          <p:cNvPr id="92166" name="TextShape 8"/>
          <p:cNvSpPr txBox="1"/>
          <p:nvPr/>
        </p:nvSpPr>
        <p:spPr>
          <a:xfrm>
            <a:off x="729360" y="701640"/>
            <a:ext cx="2396160" cy="1188360"/>
          </a:xfrm>
          <a:prstGeom prst="rect">
            <a:avLst/>
          </a:prstGeom>
          <a:noFill/>
          <a:ln>
            <a:noFill/>
          </a:ln>
        </p:spPr>
        <p:txBody>
          <a:bodyPr lIns="0" tIns="432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9600" marR="0" lvl="0" indent="-117000">
              <a:lnSpc>
                <a:spcPts val="3700"/>
              </a:lnSpc>
              <a:spcBef>
                <a:spcPts val="338"/>
              </a:spcBef>
            </a:pPr>
            <a:r>
              <a:rPr sz="3200" b="1">
                <a:solidFill>
                  <a:srgbClr val="92D050"/>
                </a:solidFill>
                <a:latin typeface="Verdana" pitchFamily="34" charset="0"/>
              </a:rPr>
              <a:t>ФАКТОРЫ ЗАЩИТЫ</a:t>
            </a:r>
            <a:endParaRPr sz="3200">
              <a:latin typeface="Calibri" panose="020f0502020204030204" pitchFamily="34" charset="0"/>
            </a:endParaRPr>
          </a:p>
        </p:txBody>
      </p:sp>
      <p:pic>
        <p:nvPicPr>
          <p:cNvPr id="92167" name="object 11"/>
          <p:cNvPicPr/>
          <p:nvPr/>
        </p:nvPicPr>
        <p:blipFill>
          <a:blip r:embed="rId3"/>
          <a:stretch>
            <a:fillRect/>
          </a:stretch>
        </p:blipFill>
        <p:spPr>
          <a:xfrm>
            <a:off x="9094788" y="3998913"/>
            <a:ext cx="2921000" cy="28590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168" name="CustomShape 9"/>
          <p:cNvSpPr/>
          <p:nvPr/>
        </p:nvSpPr>
        <p:spPr>
          <a:xfrm>
            <a:off x="3669840" y="1406520"/>
            <a:ext cx="5606640" cy="439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24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2800" b="1">
                <a:solidFill>
                  <a:srgbClr val="92D050"/>
                </a:solidFill>
                <a:latin typeface="Verdana" pitchFamily="34" charset="0"/>
              </a:rPr>
              <a:t>«ЧЕМ ВЫШЕ, ТЕМ ЛУЧШЕ»</a:t>
            </a:r>
            <a:endParaRPr sz="2800"/>
          </a:p>
        </p:txBody>
      </p:sp>
    </p:spTree>
  </p:cSld>
  <p:clrMapOvr>
    <a:masterClrMapping/>
  </p:clrMapOvr>
  <p:transition spd="slow"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3186" name="object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1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3187" name="TextShape 1"/>
          <p:cNvSpPr txBox="1"/>
          <p:nvPr/>
        </p:nvSpPr>
        <p:spPr>
          <a:xfrm>
            <a:off x="4380840" y="2264760"/>
            <a:ext cx="5784480" cy="1476000"/>
          </a:xfrm>
          <a:prstGeom prst="rect">
            <a:avLst/>
          </a:prstGeom>
          <a:noFill/>
          <a:ln>
            <a:noFill/>
          </a:ln>
        </p:spPr>
        <p:txBody>
          <a:bodyPr lIns="0" tIns="133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3200" b="1">
                <a:solidFill>
                  <a:srgbClr val="6781F3"/>
                </a:solidFill>
                <a:latin typeface="Calibri" pitchFamily="34" charset="0"/>
              </a:rPr>
              <a:t>Удовлетворенность общением и взаимодействием с большей частью одноклассников</a:t>
            </a:r>
            <a:endParaRPr sz="3200">
              <a:latin typeface="Calibri" panose="020f0502020204030204" pitchFamily="34" charset="0"/>
            </a:endParaRPr>
          </a:p>
        </p:txBody>
      </p:sp>
      <p:grpSp>
        <p:nvGrpSpPr>
          <p:cNvPr id="93188" name="Group 2"/>
          <p:cNvGrpSpPr/>
          <p:nvPr/>
        </p:nvGrpSpPr>
        <p:grpSpPr>
          <a:xfrm>
            <a:off x="439738" y="2717800"/>
            <a:ext cx="11749087" cy="2667000"/>
            <a:chOff x="440280" y="2717280"/>
            <a:chExt cx="11748600" cy="2666880"/>
          </a:xfrm>
        </p:grpSpPr>
        <p:pic>
          <p:nvPicPr>
            <p:cNvPr id="93193" name="object 5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440280" y="4296240"/>
              <a:ext cx="2177280" cy="10879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3194" name="object 6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807280" y="4242960"/>
              <a:ext cx="979200" cy="10202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3195" name="object 7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11199960" y="3057120"/>
              <a:ext cx="988920" cy="21247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3196" name="object 8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10081080" y="3290400"/>
              <a:ext cx="989280" cy="18720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3197" name="object 9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10937880" y="2717280"/>
              <a:ext cx="537840" cy="5731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93189" name="CustomShape 3"/>
          <p:cNvSpPr/>
          <p:nvPr/>
        </p:nvSpPr>
        <p:spPr>
          <a:xfrm>
            <a:off x="3949200" y="4249440"/>
            <a:ext cx="5828400" cy="1962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3200" b="1">
                <a:latin typeface="Calibri" pitchFamily="34" charset="0"/>
              </a:rPr>
              <a:t>РАЗВИВАТЬ НАВЫКИ ПОЗИТИВНЫХ КОММУНИКАЦИЙ </a:t>
            </a:r>
            <a:r>
              <a:rPr sz="3200">
                <a:latin typeface="Calibri" pitchFamily="34" charset="0"/>
              </a:rPr>
              <a:t>И КОНСТРУКТИВНЫХ СПОСОБОВ ВЫХОДА ИЗ КОНФЛИКТОВ</a:t>
            </a:r>
            <a:endParaRPr sz="3200"/>
          </a:p>
        </p:txBody>
      </p:sp>
      <p:sp>
        <p:nvSpPr>
          <p:cNvPr id="93190" name="CustomShape 4"/>
          <p:cNvSpPr/>
          <p:nvPr/>
        </p:nvSpPr>
        <p:spPr>
          <a:xfrm>
            <a:off x="3353400" y="427320"/>
            <a:ext cx="8618400" cy="887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6408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437400" marR="0" lvl="0" indent="-425160">
              <a:lnSpc>
                <a:spcPts val="3238"/>
              </a:lnSpc>
              <a:spcBef>
                <a:spcPts val="500"/>
              </a:spcBef>
            </a:pPr>
            <a:r>
              <a:rPr sz="3000" b="1">
                <a:solidFill>
                  <a:srgbClr val="252525"/>
                </a:solidFill>
                <a:latin typeface="Verdana" pitchFamily="34" charset="0"/>
              </a:rPr>
              <a:t>КАЧЕСТВА И УСЛОВИЯ, ПОМОГАЮЩИЕ ПРЕОДОЛЕТЬ ТРУДНЫЕ СИТУАЦИИ</a:t>
            </a:r>
            <a:endParaRPr sz="3000"/>
          </a:p>
        </p:txBody>
      </p:sp>
      <p:sp>
        <p:nvSpPr>
          <p:cNvPr id="93191" name="CustomShape 5"/>
          <p:cNvSpPr/>
          <p:nvPr/>
        </p:nvSpPr>
        <p:spPr>
          <a:xfrm>
            <a:off x="472320" y="2287440"/>
            <a:ext cx="3570840" cy="124812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27576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10520" marR="0" lvl="0" indent="847080">
              <a:lnSpc>
                <a:spcPct val="114000"/>
              </a:lnSpc>
              <a:spcBef>
                <a:spcPts val="2175"/>
              </a:spcBef>
            </a:pPr>
            <a:r>
              <a:rPr sz="2800" b="1">
                <a:latin typeface="Calibri" pitchFamily="34" charset="0"/>
              </a:rPr>
              <a:t>ПРИНЯТИЕ ОДНОКЛАССНИКАМИ</a:t>
            </a:r>
            <a:endParaRPr sz="2800"/>
          </a:p>
        </p:txBody>
      </p:sp>
      <p:sp>
        <p:nvSpPr>
          <p:cNvPr id="93192" name="CustomShape 6"/>
          <p:cNvSpPr/>
          <p:nvPr/>
        </p:nvSpPr>
        <p:spPr>
          <a:xfrm>
            <a:off x="407160" y="4666680"/>
            <a:ext cx="2494440" cy="1677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98720" marR="0" lvl="0" indent="0">
              <a:spcBef>
                <a:spcPts val="100"/>
              </a:spcBef>
            </a:pPr>
            <a:r>
              <a:rPr sz="3600" b="1">
                <a:latin typeface="Calibri" pitchFamily="34" charset="0"/>
              </a:rPr>
              <a:t>ПО &lt; 44%</a:t>
            </a:r>
            <a:endParaRPr sz="3600"/>
          </a:p>
          <a:p>
            <a:pPr marL="12600" marR="0" lvl="0" indent="0" algn="ctr">
              <a:spcBef>
                <a:spcPts val="2300"/>
              </a:spcBef>
            </a:pPr>
            <a:r>
              <a:rPr>
                <a:solidFill>
                  <a:srgbClr val="487DC4"/>
                </a:solidFill>
                <a:latin typeface="Calibri" pitchFamily="34" charset="0"/>
              </a:rPr>
              <a:t>Если показатель </a:t>
            </a:r>
            <a:r>
              <a:rPr b="1">
                <a:solidFill>
                  <a:srgbClr val="487DC4"/>
                </a:solidFill>
                <a:latin typeface="Calibri" pitchFamily="34" charset="0"/>
              </a:rPr>
              <a:t>выходит за нижние пределы </a:t>
            </a:r>
            <a:r>
              <a:rPr>
                <a:solidFill>
                  <a:srgbClr val="487DC4"/>
                </a:solidFill>
                <a:latin typeface="Calibri" pitchFamily="34" charset="0"/>
              </a:rPr>
              <a:t>установленных норм</a:t>
            </a:r>
          </a:p>
        </p:txBody>
      </p:sp>
    </p:spTree>
  </p:cSld>
  <p:clrMapOvr>
    <a:masterClrMapping/>
  </p:clrMapOvr>
  <p:transition spd="slow"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4210" name="object 2"/>
          <p:cNvPicPr/>
          <p:nvPr/>
        </p:nvPicPr>
        <p:blipFill>
          <a:blip r:embed="rId2"/>
          <a:stretch>
            <a:fillRect/>
          </a:stretch>
        </p:blipFill>
        <p:spPr>
          <a:xfrm>
            <a:off x="5287963" y="2641600"/>
            <a:ext cx="4257675" cy="5905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4211" name="object 3"/>
          <p:cNvPicPr/>
          <p:nvPr/>
        </p:nvPicPr>
        <p:blipFill>
          <a:blip r:embed="rId3"/>
          <a:stretch>
            <a:fillRect/>
          </a:stretch>
        </p:blipFill>
        <p:spPr>
          <a:xfrm>
            <a:off x="5026025" y="3408363"/>
            <a:ext cx="4865688" cy="5905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4212" name="object 4"/>
          <p:cNvPicPr/>
          <p:nvPr/>
        </p:nvPicPr>
        <p:blipFill>
          <a:blip r:embed="rId3"/>
          <a:stretch>
            <a:fillRect/>
          </a:stretch>
        </p:blipFill>
        <p:spPr>
          <a:xfrm>
            <a:off x="4324350" y="4133850"/>
            <a:ext cx="6016625" cy="5953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4213" name="object 5"/>
          <p:cNvPicPr/>
          <p:nvPr/>
        </p:nvPicPr>
        <p:blipFill>
          <a:blip r:embed="rId3"/>
          <a:stretch>
            <a:fillRect/>
          </a:stretch>
        </p:blipFill>
        <p:spPr>
          <a:xfrm>
            <a:off x="3983038" y="4876800"/>
            <a:ext cx="7097712" cy="5746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4214" name="TextShape 1"/>
          <p:cNvSpPr txBox="1"/>
          <p:nvPr/>
        </p:nvSpPr>
        <p:spPr>
          <a:xfrm>
            <a:off x="1672200" y="309240"/>
            <a:ext cx="9446400" cy="1285200"/>
          </a:xfrm>
          <a:prstGeom prst="rect">
            <a:avLst/>
          </a:prstGeom>
          <a:noFill/>
          <a:ln>
            <a:noFill/>
          </a:ln>
        </p:spPr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166400" marR="0" lvl="0" indent="-1154160">
              <a:lnSpc>
                <a:spcPct val="116000"/>
              </a:lnSpc>
              <a:spcBef>
                <a:spcPts val="100"/>
              </a:spcBef>
            </a:pPr>
            <a:r>
              <a:rPr sz="3600" b="1">
                <a:solidFill>
                  <a:srgbClr val="252525"/>
                </a:solidFill>
                <a:latin typeface="Verdana" pitchFamily="34" charset="0"/>
              </a:rPr>
              <a:t>ПОЗИТИВНЫЕ РЕСУРСЫ ЛИЧНОСТИ НЕОБХОДИМО УКРЕПЛЯТЬ</a:t>
            </a:r>
            <a:endParaRPr sz="3600">
              <a:latin typeface="Calibri" panose="020f0502020204030204" pitchFamily="34" charset="0"/>
            </a:endParaRPr>
          </a:p>
        </p:txBody>
      </p:sp>
      <p:pic>
        <p:nvPicPr>
          <p:cNvPr id="94215" name="object 7"/>
          <p:cNvPicPr/>
          <p:nvPr/>
        </p:nvPicPr>
        <p:blipFill>
          <a:blip r:embed="rId3"/>
          <a:stretch>
            <a:fillRect/>
          </a:stretch>
        </p:blipFill>
        <p:spPr>
          <a:xfrm>
            <a:off x="3359150" y="5621338"/>
            <a:ext cx="8396288" cy="573087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94216" name="Group 2"/>
          <p:cNvGrpSpPr/>
          <p:nvPr/>
        </p:nvGrpSpPr>
        <p:grpSpPr>
          <a:xfrm>
            <a:off x="265113" y="1727200"/>
            <a:ext cx="3565525" cy="3184525"/>
            <a:chOff x="265320" y="1726560"/>
            <a:chExt cx="3565800" cy="3184920"/>
          </a:xfrm>
        </p:grpSpPr>
        <p:pic>
          <p:nvPicPr>
            <p:cNvPr id="94219" name="object 9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65320" y="1726560"/>
              <a:ext cx="3565800" cy="31849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4220" name="object 10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460080" y="1921680"/>
              <a:ext cx="2980440" cy="260136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pic>
        <p:nvPicPr>
          <p:cNvPr id="94217" name="object 11"/>
          <p:cNvPicPr/>
          <p:nvPr/>
        </p:nvPicPr>
        <p:blipFill>
          <a:blip r:embed="rId6"/>
          <a:stretch>
            <a:fillRect/>
          </a:stretch>
        </p:blipFill>
        <p:spPr>
          <a:xfrm>
            <a:off x="6029325" y="1889125"/>
            <a:ext cx="2859088" cy="5937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4218" name="TextShape 3"/>
          <p:cNvSpPr txBox="1"/>
          <p:nvPr/>
        </p:nvSpPr>
        <p:spPr>
          <a:xfrm>
            <a:off x="3888000" y="1905480"/>
            <a:ext cx="8136000" cy="4612320"/>
          </a:xfrm>
          <a:prstGeom prst="rect">
            <a:avLst/>
          </a:prstGeom>
          <a:noFill/>
          <a:ln>
            <a:noFill/>
          </a:ln>
        </p:spPr>
        <p:txBody>
          <a:bodyPr lIns="0" tIns="1224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2211840" marR="0" lvl="0" indent="0">
              <a:spcBef>
                <a:spcPts val="100"/>
              </a:spcBef>
            </a:pPr>
            <a:r>
              <a:rPr sz="2800">
                <a:solidFill>
                  <a:srgbClr val="000000"/>
                </a:solidFill>
                <a:latin typeface="Calibri" pitchFamily="34" charset="0"/>
              </a:rPr>
              <a:t>Понимание себя</a:t>
            </a:r>
            <a:endParaRPr sz="2800">
              <a:latin typeface="Calibri" pitchFamily="34" charset="0"/>
            </a:endParaRPr>
          </a:p>
          <a:p>
            <a:pPr marL="1148760" marR="0" lvl="0" indent="271800">
              <a:lnSpc>
                <a:spcPct val="180000"/>
              </a:lnSpc>
              <a:spcBef>
                <a:spcPts val="25"/>
              </a:spcBef>
            </a:pPr>
            <a:r>
              <a:rPr sz="2800">
                <a:solidFill>
                  <a:srgbClr val="000000"/>
                </a:solidFill>
                <a:latin typeface="Calibri" pitchFamily="34" charset="0"/>
              </a:rPr>
              <a:t>Уверенность в своих силах Позитивный взгляд на жизнь</a:t>
            </a:r>
            <a:endParaRPr sz="2800">
              <a:latin typeface="Calibri" pitchFamily="34" charset="0"/>
            </a:endParaRPr>
          </a:p>
          <a:p>
            <a:pPr marL="666000" marR="0" lvl="0" indent="-228240">
              <a:lnSpc>
                <a:spcPts val="5875"/>
              </a:lnSpc>
              <a:spcBef>
                <a:spcPts val="200"/>
              </a:spcBef>
            </a:pPr>
            <a:r>
              <a:rPr sz="2800">
                <a:solidFill>
                  <a:srgbClr val="000000"/>
                </a:solidFill>
                <a:latin typeface="Calibri" pitchFamily="34" charset="0"/>
              </a:rPr>
              <a:t>Вера в успех и умение достигать цель Умение управлять своими эмоциями</a:t>
            </a:r>
            <a:endParaRPr sz="2800">
              <a:latin typeface="Calibri" pitchFamily="34" charset="0"/>
            </a:endParaRPr>
          </a:p>
          <a:p>
            <a:pPr marL="12600" marR="0" lvl="0" indent="-228240">
              <a:spcBef>
                <a:spcPts val="2088"/>
              </a:spcBef>
            </a:pPr>
            <a:r>
              <a:rPr sz="2800">
                <a:solidFill>
                  <a:srgbClr val="000000"/>
                </a:solidFill>
                <a:latin typeface="Calibri" pitchFamily="34" charset="0"/>
              </a:rPr>
              <a:t>Позитивные отношения с друзьями и родными</a:t>
            </a:r>
            <a:endParaRPr sz="280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5234" name="object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2838450"/>
            <a:ext cx="8134350" cy="4019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5235" name="CustomShape 1"/>
          <p:cNvSpPr/>
          <p:nvPr/>
        </p:nvSpPr>
        <p:spPr>
          <a:xfrm>
            <a:off x="702720" y="858960"/>
            <a:ext cx="2687760" cy="1688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24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5500" b="1">
                <a:solidFill>
                  <a:srgbClr val="6781F3"/>
                </a:solidFill>
                <a:latin typeface="Calibri" pitchFamily="34" charset="0"/>
              </a:rPr>
              <a:t>НАВЫКИ 21 ВЕКА</a:t>
            </a:r>
            <a:endParaRPr sz="5500"/>
          </a:p>
        </p:txBody>
      </p:sp>
      <p:sp>
        <p:nvSpPr>
          <p:cNvPr id="95236" name="TextShape 2"/>
          <p:cNvSpPr txBox="1"/>
          <p:nvPr/>
        </p:nvSpPr>
        <p:spPr>
          <a:xfrm>
            <a:off x="6174720" y="605160"/>
            <a:ext cx="4840200" cy="1158480"/>
          </a:xfrm>
          <a:prstGeom prst="rect">
            <a:avLst/>
          </a:prstGeom>
          <a:noFill/>
          <a:ln>
            <a:noFill/>
          </a:ln>
        </p:spPr>
        <p:txBody>
          <a:bodyPr lIns="0" tIns="133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3200" b="1">
                <a:solidFill>
                  <a:srgbClr val="0D0D0D"/>
                </a:solidFill>
                <a:latin typeface="Calibri" pitchFamily="34" charset="0"/>
              </a:rPr>
              <a:t>КРИТИЧЕСКОЕ МЫШЛЕНИЕ</a:t>
            </a:r>
            <a:endParaRPr sz="3200">
              <a:latin typeface="Calibri" panose="020f0502020204030204" pitchFamily="34" charset="0"/>
            </a:endParaRPr>
          </a:p>
        </p:txBody>
      </p:sp>
      <p:sp>
        <p:nvSpPr>
          <p:cNvPr id="95237" name="TextShape 3"/>
          <p:cNvSpPr txBox="1"/>
          <p:nvPr/>
        </p:nvSpPr>
        <p:spPr>
          <a:xfrm>
            <a:off x="6174720" y="1580400"/>
            <a:ext cx="4341600" cy="3900600"/>
          </a:xfrm>
          <a:prstGeom prst="rect">
            <a:avLst/>
          </a:prstGeom>
          <a:noFill/>
          <a:ln>
            <a:noFill/>
          </a:ln>
        </p:spPr>
        <p:txBody>
          <a:bodyPr lIns="0" tIns="1332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sz="3200" b="1">
                <a:solidFill>
                  <a:srgbClr val="0D0D0D"/>
                </a:solidFill>
                <a:latin typeface="Calibri" pitchFamily="34" charset="0"/>
              </a:rPr>
              <a:t>КРЕАТИВНОСТЬ</a:t>
            </a:r>
            <a:endParaRPr sz="3200">
              <a:latin typeface="Calibri" pitchFamily="34" charset="0"/>
            </a:endParaRPr>
          </a:p>
          <a:p>
            <a:pPr marL="12600" marR="0" lvl="0" indent="0">
              <a:lnSpc>
                <a:spcPct val="200000"/>
              </a:lnSpc>
            </a:pPr>
            <a:r>
              <a:rPr sz="3200" b="1">
                <a:solidFill>
                  <a:srgbClr val="0D0D0D"/>
                </a:solidFill>
                <a:latin typeface="Calibri" pitchFamily="34" charset="0"/>
              </a:rPr>
              <a:t>КОММУНИКАТИВНОСТЬ КОМАНДНАЯ РАБОТА СТРЕССОУСТОЙЧИВОСТЬ</a:t>
            </a:r>
            <a:endParaRPr sz="3200">
              <a:latin typeface="Calibri" panose="020f0502020204030204" pitchFamily="34" charset="0"/>
            </a:endParaRPr>
          </a:p>
        </p:txBody>
      </p:sp>
      <p:pic>
        <p:nvPicPr>
          <p:cNvPr id="95238" name="object 6"/>
          <p:cNvPicPr/>
          <p:nvPr/>
        </p:nvPicPr>
        <p:blipFill>
          <a:blip r:embed="rId3"/>
          <a:stretch>
            <a:fillRect/>
          </a:stretch>
        </p:blipFill>
        <p:spPr>
          <a:xfrm>
            <a:off x="5078413" y="515938"/>
            <a:ext cx="812800" cy="685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5239" name="object 7"/>
          <p:cNvPicPr/>
          <p:nvPr/>
        </p:nvPicPr>
        <p:blipFill>
          <a:blip r:embed="rId4"/>
          <a:stretch>
            <a:fillRect/>
          </a:stretch>
        </p:blipFill>
        <p:spPr>
          <a:xfrm>
            <a:off x="5110163" y="1382713"/>
            <a:ext cx="742950" cy="817562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95240" name="Group 4"/>
          <p:cNvGrpSpPr/>
          <p:nvPr/>
        </p:nvGrpSpPr>
        <p:grpSpPr>
          <a:xfrm>
            <a:off x="4989513" y="2319338"/>
            <a:ext cx="1141412" cy="2944812"/>
            <a:chOff x="4989600" y="2319480"/>
            <a:chExt cx="1140840" cy="2944080"/>
          </a:xfrm>
        </p:grpSpPr>
        <p:pic>
          <p:nvPicPr>
            <p:cNvPr id="95241" name="object 9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4989600" y="3409200"/>
              <a:ext cx="1140840" cy="8100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5242" name="object 10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5077800" y="2319480"/>
              <a:ext cx="822600" cy="10944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5243" name="object 11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5004720" y="4285440"/>
              <a:ext cx="948960" cy="9781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 spd="slow"/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96258" name="Group 1"/>
          <p:cNvGrpSpPr/>
          <p:nvPr/>
        </p:nvGrpSpPr>
        <p:grpSpPr>
          <a:xfrm>
            <a:off x="7740650" y="896938"/>
            <a:ext cx="2597150" cy="3446462"/>
            <a:chOff x="7740000" y="897480"/>
            <a:chExt cx="2597760" cy="3445920"/>
          </a:xfrm>
        </p:grpSpPr>
        <p:pic>
          <p:nvPicPr>
            <p:cNvPr id="96288" name="object 3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7740000" y="897480"/>
              <a:ext cx="2597760" cy="34459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89" name="object 4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7898760" y="1056240"/>
              <a:ext cx="2099880" cy="294876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grpSp>
        <p:nvGrpSpPr>
          <p:cNvPr id="96259" name="Group 2"/>
          <p:cNvGrpSpPr/>
          <p:nvPr/>
        </p:nvGrpSpPr>
        <p:grpSpPr>
          <a:xfrm>
            <a:off x="3449638" y="2151063"/>
            <a:ext cx="4435475" cy="4706937"/>
            <a:chOff x="3449880" y="2150280"/>
            <a:chExt cx="4434840" cy="4707360"/>
          </a:xfrm>
        </p:grpSpPr>
        <p:pic>
          <p:nvPicPr>
            <p:cNvPr id="96284" name="object 6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3449880" y="2150280"/>
              <a:ext cx="2599200" cy="34459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85" name="object 7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3609000" y="2308680"/>
              <a:ext cx="2101320" cy="294876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86" name="object 8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5303520" y="3717000"/>
              <a:ext cx="2581200" cy="31406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87" name="object 9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5498640" y="3912120"/>
              <a:ext cx="2011320" cy="28220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grpSp>
        <p:nvGrpSpPr>
          <p:cNvPr id="96260" name="Group 3"/>
          <p:cNvGrpSpPr/>
          <p:nvPr/>
        </p:nvGrpSpPr>
        <p:grpSpPr>
          <a:xfrm>
            <a:off x="76200" y="2100263"/>
            <a:ext cx="2930525" cy="4633912"/>
            <a:chOff x="75960" y="2099880"/>
            <a:chExt cx="2931120" cy="4635000"/>
          </a:xfrm>
        </p:grpSpPr>
        <p:pic>
          <p:nvPicPr>
            <p:cNvPr id="96279" name="object 11"/>
            <p:cNvPicPr/>
            <p:nvPr/>
          </p:nvPicPr>
          <p:blipFill>
            <a:blip r:embed="rId8"/>
            <a:stretch>
              <a:fillRect/>
            </a:stretch>
          </p:blipFill>
          <p:spPr>
            <a:xfrm>
              <a:off x="75960" y="2099880"/>
              <a:ext cx="2931120" cy="305136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80" name="object 12"/>
            <p:cNvPicPr/>
            <p:nvPr/>
          </p:nvPicPr>
          <p:blipFill>
            <a:blip r:embed="rId9"/>
            <a:stretch>
              <a:fillRect/>
            </a:stretch>
          </p:blipFill>
          <p:spPr>
            <a:xfrm>
              <a:off x="234720" y="2258640"/>
              <a:ext cx="2433600" cy="25538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81" name="object 13"/>
            <p:cNvPicPr/>
            <p:nvPr/>
          </p:nvPicPr>
          <p:blipFill>
            <a:blip r:embed="rId10"/>
            <a:stretch>
              <a:fillRect/>
            </a:stretch>
          </p:blipFill>
          <p:spPr>
            <a:xfrm>
              <a:off x="658440" y="4864680"/>
              <a:ext cx="1612080" cy="16153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82" name="object 14"/>
            <p:cNvPicPr/>
            <p:nvPr/>
          </p:nvPicPr>
          <p:blipFill>
            <a:blip r:embed="rId11"/>
            <a:stretch>
              <a:fillRect/>
            </a:stretch>
          </p:blipFill>
          <p:spPr>
            <a:xfrm>
              <a:off x="853560" y="5059800"/>
              <a:ext cx="1042200" cy="10450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96283" name="CustomShape 4"/>
            <p:cNvSpPr/>
            <p:nvPr/>
          </p:nvSpPr>
          <p:spPr>
            <a:xfrm>
              <a:off x="501480" y="6352200"/>
              <a:ext cx="2162520" cy="382680"/>
            </a:xfrm>
            <a:custGeom>
              <a:rect l="l" t="t" r="r" b="b"/>
              <a:pathLst>
                <a:path w="2162810" h="382904">
                  <a:moveTo>
                    <a:pt x="2098802" y="0"/>
                  </a:moveTo>
                  <a:lnTo>
                    <a:pt x="63754" y="0"/>
                  </a:lnTo>
                  <a:lnTo>
                    <a:pt x="38940" y="5010"/>
                  </a:lnTo>
                  <a:lnTo>
                    <a:pt x="18675" y="18675"/>
                  </a:lnTo>
                  <a:lnTo>
                    <a:pt x="5010" y="38940"/>
                  </a:lnTo>
                  <a:lnTo>
                    <a:pt x="0" y="63754"/>
                  </a:lnTo>
                  <a:lnTo>
                    <a:pt x="0" y="318770"/>
                  </a:lnTo>
                  <a:lnTo>
                    <a:pt x="5010" y="343583"/>
                  </a:lnTo>
                  <a:lnTo>
                    <a:pt x="18675" y="363848"/>
                  </a:lnTo>
                  <a:lnTo>
                    <a:pt x="38940" y="377513"/>
                  </a:lnTo>
                  <a:lnTo>
                    <a:pt x="63754" y="382524"/>
                  </a:lnTo>
                  <a:lnTo>
                    <a:pt x="2098802" y="382524"/>
                  </a:lnTo>
                  <a:lnTo>
                    <a:pt x="2123604" y="377513"/>
                  </a:lnTo>
                  <a:lnTo>
                    <a:pt x="2143871" y="363848"/>
                  </a:lnTo>
                  <a:lnTo>
                    <a:pt x="2157541" y="343583"/>
                  </a:lnTo>
                  <a:lnTo>
                    <a:pt x="2162556" y="318770"/>
                  </a:lnTo>
                  <a:lnTo>
                    <a:pt x="2162556" y="63754"/>
                  </a:lnTo>
                  <a:lnTo>
                    <a:pt x="2157541" y="38940"/>
                  </a:lnTo>
                  <a:lnTo>
                    <a:pt x="2143871" y="18675"/>
                  </a:lnTo>
                  <a:lnTo>
                    <a:pt x="2123604" y="5010"/>
                  </a:lnTo>
                  <a:lnTo>
                    <a:pt x="2098802" y="0"/>
                  </a:lnTo>
                  <a:close/>
                </a:path>
              </a:pathLst>
            </a:custGeom>
            <a:solidFill>
              <a:srgbClr val="00AF50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/>
            <a:lstStyle/>
            <a:p/>
          </p:txBody>
        </p:sp>
      </p:grpSp>
      <p:sp>
        <p:nvSpPr>
          <p:cNvPr id="96261" name="CustomShape 5"/>
          <p:cNvSpPr/>
          <p:nvPr/>
        </p:nvSpPr>
        <p:spPr>
          <a:xfrm>
            <a:off x="717120" y="6328800"/>
            <a:ext cx="1731960" cy="287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/>
          <a:p>
            <a:pPr marL="12600" marR="0" lvl="0" indent="0" algn="l" defTabSz="914400" rtl="0" eaLnBrk="1" fontAlgn="auto" latinLnBrk="0" hangingPunct="1">
              <a:lnSpc>
                <a:spcPct val="100000"/>
              </a:lnSpc>
              <a:spcBef>
                <a:spcPts val="99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sng" strike="noStrike" kern="1200" cap="none" spc="4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12"/>
              </a:rPr>
              <a:t>ww</a:t>
            </a:r>
            <a:r>
              <a:rPr kumimoji="0" lang="ru-RU" sz="1800" b="1" i="0" u="sng" strike="noStrike" kern="1200" cap="none" spc="-151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12"/>
              </a:rPr>
              <a:t>w</a:t>
            </a:r>
            <a:r>
              <a:rPr kumimoji="0" lang="ru-RU" sz="1800" b="1" i="0" u="sng" strike="noStrike" kern="1200" cap="none" spc="-55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12"/>
              </a:rPr>
              <a:t>.</a:t>
            </a:r>
            <a:r>
              <a:rPr kumimoji="0" lang="ru-RU" sz="1800" b="1" i="0" u="sng" strike="noStrike" kern="1200" cap="none" spc="-41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12"/>
              </a:rPr>
              <a:t>f</a:t>
            </a:r>
            <a:r>
              <a:rPr kumimoji="0" lang="ru-RU" sz="1800" b="1" i="0" u="sng" strike="noStrike" kern="1200" cap="none" spc="-7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12"/>
              </a:rPr>
              <a:t>cp</a:t>
            </a:r>
            <a:r>
              <a:rPr kumimoji="0" lang="ru-RU" sz="1800" b="1" i="0" u="sng" strike="noStrike" kern="1200" cap="none" spc="-41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12"/>
              </a:rPr>
              <a:t>r</a:t>
            </a:r>
            <a:r>
              <a:rPr kumimoji="0" lang="ru-RU" sz="1800" b="1" i="0" u="sng" strike="noStrike" kern="1200" cap="none" spc="-7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/>
                <a:ea typeface="+mn-ea"/>
                <a:cs typeface="+mn-cs"/>
                <a:hlinkClick r:id="rId12"/>
              </a:rPr>
              <a:t>c.ru</a:t>
            </a:r>
            <a:endParaRPr kumimoji="0" lang="ru-RU" sz="1800" b="0" i="0" u="none" strike="noStrike" kern="1200" cap="none" spc="-1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96262" name="Group 6"/>
          <p:cNvGrpSpPr/>
          <p:nvPr/>
        </p:nvGrpSpPr>
        <p:grpSpPr>
          <a:xfrm>
            <a:off x="39688" y="671513"/>
            <a:ext cx="8569325" cy="6186487"/>
            <a:chOff x="39600" y="672120"/>
            <a:chExt cx="8569440" cy="6185520"/>
          </a:xfrm>
        </p:grpSpPr>
        <p:pic>
          <p:nvPicPr>
            <p:cNvPr id="96271" name="object 18"/>
            <p:cNvPicPr/>
            <p:nvPr/>
          </p:nvPicPr>
          <p:blipFill>
            <a:blip r:embed="rId13"/>
            <a:stretch>
              <a:fillRect/>
            </a:stretch>
          </p:blipFill>
          <p:spPr>
            <a:xfrm>
              <a:off x="39600" y="672120"/>
              <a:ext cx="7011720" cy="16488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72" name="object 19"/>
            <p:cNvPicPr/>
            <p:nvPr/>
          </p:nvPicPr>
          <p:blipFill>
            <a:blip r:embed="rId14"/>
            <a:stretch>
              <a:fillRect/>
            </a:stretch>
          </p:blipFill>
          <p:spPr>
            <a:xfrm>
              <a:off x="234720" y="867240"/>
              <a:ext cx="6441480" cy="107856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73" name="object 20"/>
            <p:cNvPicPr/>
            <p:nvPr/>
          </p:nvPicPr>
          <p:blipFill>
            <a:blip r:embed="rId15"/>
            <a:stretch>
              <a:fillRect/>
            </a:stretch>
          </p:blipFill>
          <p:spPr>
            <a:xfrm>
              <a:off x="7091280" y="5670720"/>
              <a:ext cx="1301040" cy="11869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74" name="object 21"/>
            <p:cNvPicPr/>
            <p:nvPr/>
          </p:nvPicPr>
          <p:blipFill>
            <a:blip r:embed="rId16"/>
            <a:stretch>
              <a:fillRect/>
            </a:stretch>
          </p:blipFill>
          <p:spPr>
            <a:xfrm>
              <a:off x="7286400" y="5865840"/>
              <a:ext cx="731160" cy="7358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75" name="object 22"/>
            <p:cNvPicPr/>
            <p:nvPr/>
          </p:nvPicPr>
          <p:blipFill>
            <a:blip r:embed="rId17"/>
            <a:stretch>
              <a:fillRect/>
            </a:stretch>
          </p:blipFill>
          <p:spPr>
            <a:xfrm>
              <a:off x="5137560" y="2240280"/>
              <a:ext cx="1324080" cy="13226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76" name="object 23"/>
            <p:cNvPicPr/>
            <p:nvPr/>
          </p:nvPicPr>
          <p:blipFill>
            <a:blip r:embed="rId18"/>
            <a:stretch>
              <a:fillRect/>
            </a:stretch>
          </p:blipFill>
          <p:spPr>
            <a:xfrm>
              <a:off x="5332320" y="2435400"/>
              <a:ext cx="753840" cy="7524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77" name="object 24"/>
            <p:cNvPicPr/>
            <p:nvPr/>
          </p:nvPicPr>
          <p:blipFill>
            <a:blip r:embed="rId19"/>
            <a:stretch>
              <a:fillRect/>
            </a:stretch>
          </p:blipFill>
          <p:spPr>
            <a:xfrm>
              <a:off x="7326000" y="2634840"/>
              <a:ext cx="1283040" cy="12859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78" name="object 25"/>
            <p:cNvPicPr/>
            <p:nvPr/>
          </p:nvPicPr>
          <p:blipFill>
            <a:blip r:embed="rId20"/>
            <a:stretch>
              <a:fillRect/>
            </a:stretch>
          </p:blipFill>
          <p:spPr>
            <a:xfrm>
              <a:off x="7521120" y="2829960"/>
              <a:ext cx="712800" cy="7160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grpSp>
        <p:nvGrpSpPr>
          <p:cNvPr id="96263" name="Group 7"/>
          <p:cNvGrpSpPr/>
          <p:nvPr/>
        </p:nvGrpSpPr>
        <p:grpSpPr>
          <a:xfrm>
            <a:off x="8878888" y="3536950"/>
            <a:ext cx="3025775" cy="3321050"/>
            <a:chOff x="8878680" y="3537000"/>
            <a:chExt cx="3026520" cy="3320640"/>
          </a:xfrm>
        </p:grpSpPr>
        <p:pic>
          <p:nvPicPr>
            <p:cNvPr id="96267" name="object 27"/>
            <p:cNvPicPr/>
            <p:nvPr/>
          </p:nvPicPr>
          <p:blipFill>
            <a:blip r:embed="rId21"/>
            <a:stretch>
              <a:fillRect/>
            </a:stretch>
          </p:blipFill>
          <p:spPr>
            <a:xfrm>
              <a:off x="8878680" y="3537000"/>
              <a:ext cx="2730600" cy="33206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68" name="object 28"/>
            <p:cNvPicPr/>
            <p:nvPr/>
          </p:nvPicPr>
          <p:blipFill>
            <a:blip r:embed="rId22"/>
            <a:stretch>
              <a:fillRect/>
            </a:stretch>
          </p:blipFill>
          <p:spPr>
            <a:xfrm>
              <a:off x="9073800" y="3732120"/>
              <a:ext cx="2160720" cy="30020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69" name="object 29"/>
            <p:cNvPicPr/>
            <p:nvPr/>
          </p:nvPicPr>
          <p:blipFill>
            <a:blip r:embed="rId23"/>
            <a:stretch>
              <a:fillRect/>
            </a:stretch>
          </p:blipFill>
          <p:spPr>
            <a:xfrm>
              <a:off x="10558440" y="5289840"/>
              <a:ext cx="1346760" cy="13330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6270" name="object 30"/>
            <p:cNvPicPr/>
            <p:nvPr/>
          </p:nvPicPr>
          <p:blipFill>
            <a:blip r:embed="rId24"/>
            <a:stretch>
              <a:fillRect/>
            </a:stretch>
          </p:blipFill>
          <p:spPr>
            <a:xfrm>
              <a:off x="10753200" y="5484960"/>
              <a:ext cx="776880" cy="7632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96264" name="CustomShape 8"/>
          <p:cNvSpPr/>
          <p:nvPr/>
        </p:nvSpPr>
        <p:spPr>
          <a:xfrm>
            <a:off x="315913" y="601663"/>
            <a:ext cx="9493250" cy="0"/>
          </a:xfrm>
          <a:custGeom>
            <a:rect l="l" t="t" r="r" b="b"/>
            <a:pathLst>
              <a:path w="9493885">
                <a:moveTo>
                  <a:pt x="0" y="0"/>
                </a:moveTo>
                <a:lnTo>
                  <a:pt x="9493377" y="0"/>
                </a:lnTo>
              </a:path>
            </a:pathLst>
          </a:custGeom>
          <a:noFill/>
          <a:ln w="31680">
            <a:solidFill>
              <a:srgbClr val="001F5F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/>
        </p:txBody>
      </p:sp>
      <p:sp>
        <p:nvSpPr>
          <p:cNvPr id="96265" name="CustomShape 9"/>
          <p:cNvSpPr/>
          <p:nvPr/>
        </p:nvSpPr>
        <p:spPr>
          <a:xfrm>
            <a:off x="394200" y="165960"/>
            <a:ext cx="8844840" cy="287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DejaVu Sans"/>
              </a:defRPr>
            </a:lvl5pPr>
          </a:lstStyle>
          <a:p>
            <a:pPr marL="12600" marR="0" lvl="0" indent="0">
              <a:spcBef>
                <a:spcPts val="100"/>
              </a:spcBef>
            </a:pPr>
            <a:r>
              <a:rPr b="1">
                <a:solidFill>
                  <a:srgbClr val="1F3863"/>
                </a:solidFill>
              </a:rPr>
              <a:t>Ресурсы организации СПТ и профилактической работы</a:t>
            </a:r>
          </a:p>
        </p:txBody>
      </p:sp>
      <p:pic>
        <p:nvPicPr>
          <p:cNvPr id="96266" name="object 35"/>
          <p:cNvPicPr/>
          <p:nvPr/>
        </p:nvPicPr>
        <p:blipFill>
          <a:blip r:embed="rId25"/>
          <a:stretch>
            <a:fillRect/>
          </a:stretch>
        </p:blipFill>
        <p:spPr>
          <a:xfrm>
            <a:off x="10190163" y="96838"/>
            <a:ext cx="1814512" cy="5032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/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7282" name="object 2"/>
          <p:cNvPicPr/>
          <p:nvPr/>
        </p:nvPicPr>
        <p:blipFill>
          <a:blip r:embed="rId2"/>
          <a:stretch>
            <a:fillRect/>
          </a:stretch>
        </p:blipFill>
        <p:spPr>
          <a:xfrm>
            <a:off x="76200" y="76200"/>
            <a:ext cx="5638800" cy="6477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7283" name="object 2"/>
          <p:cNvPicPr/>
          <p:nvPr/>
        </p:nvPicPr>
        <p:blipFill>
          <a:blip r:embed="rId3"/>
          <a:stretch>
            <a:fillRect/>
          </a:stretch>
        </p:blipFill>
        <p:spPr>
          <a:xfrm>
            <a:off x="6248400" y="76200"/>
            <a:ext cx="5516563" cy="65928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98306" name="Group 1"/>
          <p:cNvGrpSpPr/>
          <p:nvPr/>
        </p:nvGrpSpPr>
        <p:grpSpPr>
          <a:xfrm>
            <a:off x="588963" y="1100138"/>
            <a:ext cx="11195050" cy="4708525"/>
            <a:chOff x="589320" y="1099800"/>
            <a:chExt cx="11194560" cy="4709160"/>
          </a:xfrm>
        </p:grpSpPr>
        <p:pic>
          <p:nvPicPr>
            <p:cNvPr id="98307" name="object 3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589320" y="1099800"/>
              <a:ext cx="3669840" cy="470916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98308" name="object 4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3956040" y="2607480"/>
              <a:ext cx="7827840" cy="20660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 spd="slow"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3.xml><?xml version="1.0" encoding="utf-8"?>
<a:theme xmlns:r="http://schemas.openxmlformats.org/officeDocument/2006/relationships"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5.xml><?xml version="1.0" encoding="utf-8"?>
<a:theme xmlns:r="http://schemas.openxmlformats.org/officeDocument/2006/relationships"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Произвольный</PresentationFormat>
  <Paragraphs>192</Paragraphs>
  <Slides>31</Slides>
  <Notes>0</Notes>
  <TotalTime>492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baseType="lpstr" size="43">
      <vt:lpstr>Arial</vt:lpstr>
      <vt:lpstr>DejaVu Sans</vt:lpstr>
      <vt:lpstr>Calibri</vt:lpstr>
      <vt:lpstr>Times New Roman</vt:lpstr>
      <vt:lpstr>Franklin Gothic Medium</vt:lpstr>
      <vt:lpstr>StarSymbol</vt:lpstr>
      <vt:lpstr>Verdana</vt:lpstr>
      <vt:lpstr>Tahoma</vt:lpstr>
      <vt:lpstr>Microsoft YaHei</vt:lpstr>
      <vt:lpstr>Wingdings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User</dc:creator>
  <cp:lastModifiedBy>user</cp:lastModifiedBy>
  <cp:revision>5</cp:revision>
  <dcterms:created xsi:type="dcterms:W3CDTF">2024-10-28T11:48:58Z</dcterms:created>
  <dcterms:modified xsi:type="dcterms:W3CDTF">2025-04-23T13:38:58Z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ppVersion">
    <vt:lpwstr>12.0000</vt:lpwstr>
  </property>
  <property fmtid="{D5CDD505-2E9C-101B-9397-08002B2CF9AE}" pid="3" name="Created">
    <vt:filetime>2023-10-02T00:00:00Z</vt:filetime>
  </property>
  <property fmtid="{D5CDD505-2E9C-101B-9397-08002B2CF9AE}" pid="4" name="Creator">
    <vt:lpwstr>Acrobat PDFMaker 22 для PowerPoint</vt:lpwstr>
  </property>
  <property fmtid="{D5CDD505-2E9C-101B-9397-08002B2CF9AE}" pid="5" name="HiddenSlides">
    <vt:i4>0</vt:i4>
  </property>
  <property fmtid="{D5CDD505-2E9C-101B-9397-08002B2CF9AE}" pid="6" name="HyperlinksChanged">
    <vt:bool>false</vt:bool>
  </property>
  <property fmtid="{D5CDD505-2E9C-101B-9397-08002B2CF9AE}" pid="7" name="LastSaved">
    <vt:filetime>2024-10-28T00:00:00Z</vt:filetime>
  </property>
  <property fmtid="{D5CDD505-2E9C-101B-9397-08002B2CF9AE}" pid="8" name="LinksUpToDate">
    <vt:bool>false</vt:bool>
  </property>
  <property fmtid="{D5CDD505-2E9C-101B-9397-08002B2CF9AE}" pid="9" name="MMClips">
    <vt:i4>0</vt:i4>
  </property>
  <property fmtid="{D5CDD505-2E9C-101B-9397-08002B2CF9AE}" pid="10" name="Notes">
    <vt:i4>0</vt:i4>
  </property>
  <property fmtid="{D5CDD505-2E9C-101B-9397-08002B2CF9AE}" pid="11" name="PresentationFormat">
    <vt:lpwstr>Произвольный</vt:lpwstr>
  </property>
  <property fmtid="{D5CDD505-2E9C-101B-9397-08002B2CF9AE}" pid="12" name="Producer">
    <vt:lpwstr>Adobe PDF Library 22.3.90</vt:lpwstr>
  </property>
  <property fmtid="{D5CDD505-2E9C-101B-9397-08002B2CF9AE}" pid="13" name="ScaleCrop">
    <vt:bool>false</vt:bool>
  </property>
  <property fmtid="{D5CDD505-2E9C-101B-9397-08002B2CF9AE}" pid="14" name="ShareDoc">
    <vt:bool>false</vt:bool>
  </property>
  <property fmtid="{D5CDD505-2E9C-101B-9397-08002B2CF9AE}" pid="15" name="Slides">
    <vt:i4>31</vt:i4>
  </property>
</Properties>
</file>