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867E7-D40B-49DA-BD21-8AF4558B0CE2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2E897-8692-4231-A7BE-53F02BA7D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7653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867E7-D40B-49DA-BD21-8AF4558B0CE2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2E897-8692-4231-A7BE-53F02BA7D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6800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867E7-D40B-49DA-BD21-8AF4558B0CE2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2E897-8692-4231-A7BE-53F02BA7D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0309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867E7-D40B-49DA-BD21-8AF4558B0CE2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2E897-8692-4231-A7BE-53F02BA7D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7593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867E7-D40B-49DA-BD21-8AF4558B0CE2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2E897-8692-4231-A7BE-53F02BA7D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160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867E7-D40B-49DA-BD21-8AF4558B0CE2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2E897-8692-4231-A7BE-53F02BA7D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118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867E7-D40B-49DA-BD21-8AF4558B0CE2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2E897-8692-4231-A7BE-53F02BA7D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1235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867E7-D40B-49DA-BD21-8AF4558B0CE2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2E897-8692-4231-A7BE-53F02BA7D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3934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867E7-D40B-49DA-BD21-8AF4558B0CE2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2E897-8692-4231-A7BE-53F02BA7D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6875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867E7-D40B-49DA-BD21-8AF4558B0CE2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2E897-8692-4231-A7BE-53F02BA7D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8314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867E7-D40B-49DA-BD21-8AF4558B0CE2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2E897-8692-4231-A7BE-53F02BA7D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4868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alpha val="50000"/>
                <a:lumMod val="50000"/>
                <a:lumOff val="50000"/>
              </a:schemeClr>
            </a:gs>
            <a:gs pos="100000">
              <a:schemeClr val="accent6"/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867E7-D40B-49DA-BD21-8AF4558B0CE2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2E897-8692-4231-A7BE-53F02BA7D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467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7062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  <a:latin typeface="+mn-lt"/>
              </a:rPr>
              <a:t>Не бросайте мусор</a:t>
            </a:r>
            <a:endParaRPr lang="ru-RU" b="1" i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256" y="1307511"/>
            <a:ext cx="6571488" cy="5167312"/>
          </a:xfrm>
          <a:solidFill>
            <a:schemeClr val="accent6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2906635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6743" y="362857"/>
            <a:ext cx="11771086" cy="943429"/>
          </a:xfrm>
        </p:spPr>
        <p:txBody>
          <a:bodyPr>
            <a:normAutofit/>
          </a:bodyPr>
          <a:lstStyle/>
          <a:p>
            <a:r>
              <a:rPr lang="ru-RU" sz="4400" b="1" i="1" dirty="0" smtClean="0">
                <a:solidFill>
                  <a:srgbClr val="C00000"/>
                </a:solidFill>
                <a:latin typeface="+mn-lt"/>
              </a:rPr>
              <a:t>Не рвите цветы</a:t>
            </a:r>
            <a:endParaRPr lang="ru-RU" sz="4400" b="1" i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9" t="19048" r="23521" b="4339"/>
          <a:stretch/>
        </p:blipFill>
        <p:spPr>
          <a:xfrm>
            <a:off x="3476171" y="1461067"/>
            <a:ext cx="5239657" cy="5254171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1784193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609601"/>
            <a:ext cx="9144000" cy="653142"/>
          </a:xfrm>
        </p:spPr>
        <p:txBody>
          <a:bodyPr>
            <a:noAutofit/>
          </a:bodyPr>
          <a:lstStyle/>
          <a:p>
            <a:r>
              <a:rPr lang="ru-RU" sz="4400" b="1" i="1" dirty="0" smtClean="0">
                <a:solidFill>
                  <a:srgbClr val="C00000"/>
                </a:solidFill>
                <a:latin typeface="+mn-lt"/>
              </a:rPr>
              <a:t>Не ловите бабочек в лесу</a:t>
            </a:r>
            <a:endParaRPr lang="ru-RU" sz="4400" b="1" i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74" t="779" b="4280"/>
          <a:stretch/>
        </p:blipFill>
        <p:spPr>
          <a:xfrm>
            <a:off x="3098800" y="1262743"/>
            <a:ext cx="5994399" cy="5413828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6009930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524000" y="391886"/>
            <a:ext cx="9144000" cy="682171"/>
          </a:xfrm>
        </p:spPr>
        <p:txBody>
          <a:bodyPr>
            <a:noAutofit/>
          </a:bodyPr>
          <a:lstStyle/>
          <a:p>
            <a:r>
              <a:rPr lang="ru-RU" sz="4400" b="1" i="1" dirty="0" smtClean="0">
                <a:solidFill>
                  <a:srgbClr val="C00000"/>
                </a:solidFill>
                <a:latin typeface="+mn-lt"/>
              </a:rPr>
              <a:t>Не разводите костер</a:t>
            </a:r>
            <a:endParaRPr lang="ru-RU" sz="4400" b="1" i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" r="2147" b="1380"/>
          <a:stretch/>
        </p:blipFill>
        <p:spPr>
          <a:xfrm>
            <a:off x="3171371" y="1074057"/>
            <a:ext cx="5849258" cy="5544458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2520520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03201"/>
            <a:ext cx="9144000" cy="711200"/>
          </a:xfrm>
        </p:spPr>
        <p:txBody>
          <a:bodyPr>
            <a:normAutofit fontScale="90000"/>
          </a:bodyPr>
          <a:lstStyle/>
          <a:p>
            <a:r>
              <a:rPr lang="ru-RU" sz="4400" b="1" i="1" dirty="0" smtClean="0">
                <a:solidFill>
                  <a:srgbClr val="C00000"/>
                </a:solidFill>
                <a:latin typeface="+mn-lt"/>
              </a:rPr>
              <a:t>Не разрушайте жилища животных</a:t>
            </a:r>
            <a:endParaRPr lang="ru-RU" sz="4400" b="1" i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03" t="517" r="924" b="4911"/>
          <a:stretch/>
        </p:blipFill>
        <p:spPr>
          <a:xfrm>
            <a:off x="3229428" y="1132114"/>
            <a:ext cx="5733143" cy="5312228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3625803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524000" y="261257"/>
            <a:ext cx="9144000" cy="769257"/>
          </a:xfrm>
        </p:spPr>
        <p:txBody>
          <a:bodyPr>
            <a:normAutofit/>
          </a:bodyPr>
          <a:lstStyle/>
          <a:p>
            <a:r>
              <a:rPr lang="ru-RU" sz="4400" b="1" i="1" dirty="0" smtClean="0">
                <a:solidFill>
                  <a:srgbClr val="C00000"/>
                </a:solidFill>
                <a:latin typeface="+mn-lt"/>
              </a:rPr>
              <a:t>Не разоряйте гнезда птиц</a:t>
            </a:r>
            <a:endParaRPr lang="ru-RU" sz="4400" b="1" i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5" t="826" r="817" b="3306"/>
          <a:stretch/>
        </p:blipFill>
        <p:spPr>
          <a:xfrm>
            <a:off x="3302000" y="1190170"/>
            <a:ext cx="5588000" cy="5413829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62288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80457" y="1146629"/>
            <a:ext cx="9187543" cy="3686628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ru-RU" sz="9600" b="1" i="1" dirty="0" smtClean="0">
                <a:solidFill>
                  <a:srgbClr val="C00000"/>
                </a:solidFill>
                <a:latin typeface="+mn-lt"/>
              </a:rPr>
              <a:t>Берегите природу!</a:t>
            </a:r>
            <a:endParaRPr lang="ru-RU" sz="9600" b="1" i="1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871401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25</Words>
  <Application>Microsoft Office PowerPoint</Application>
  <PresentationFormat>Широкоэкранный</PresentationFormat>
  <Paragraphs>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Не бросайте мусор</vt:lpstr>
      <vt:lpstr>Не рвите цветы</vt:lpstr>
      <vt:lpstr>Не ловите бабочек в лесу</vt:lpstr>
      <vt:lpstr>Не разводите костер</vt:lpstr>
      <vt:lpstr>Не разрушайте жилища животных</vt:lpstr>
      <vt:lpstr>Не разоряйте гнезда птиц</vt:lpstr>
      <vt:lpstr>Берегите природу!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10</cp:revision>
  <dcterms:created xsi:type="dcterms:W3CDTF">2020-10-26T20:45:41Z</dcterms:created>
  <dcterms:modified xsi:type="dcterms:W3CDTF">2020-10-26T23:24:45Z</dcterms:modified>
</cp:coreProperties>
</file>