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63" r:id="rId3"/>
    <p:sldId id="265" r:id="rId4"/>
    <p:sldId id="266" r:id="rId5"/>
    <p:sldId id="267" r:id="rId6"/>
    <p:sldId id="268" r:id="rId7"/>
    <p:sldId id="269" r:id="rId8"/>
    <p:sldId id="271" r:id="rId9"/>
    <p:sldId id="270" r:id="rId10"/>
    <p:sldId id="273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25" d="100"/>
          <a:sy n="125" d="100"/>
        </p:scale>
        <p:origin x="-1230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19.03.2018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19.03.2018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492" y="889557"/>
            <a:ext cx="8646461" cy="112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494" y="2245659"/>
            <a:ext cx="8646459" cy="3899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19.03.2018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55494" y="2595281"/>
            <a:ext cx="8646459" cy="4020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9177" y="3464797"/>
            <a:ext cx="4394578" cy="1047522"/>
          </a:xfrm>
        </p:spPr>
        <p:txBody>
          <a:bodyPr>
            <a:noAutofit/>
          </a:bodyPr>
          <a:lstStyle/>
          <a:p>
            <a:r>
              <a:rPr lang="ru-RU" sz="5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Детский дизайн</a:t>
            </a:r>
            <a:endParaRPr lang="ru-RU" sz="5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32860" y="4963304"/>
            <a:ext cx="2610364" cy="1445115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Подготовила</a:t>
            </a:r>
          </a:p>
          <a:p>
            <a:r>
              <a:rPr lang="ru-RU" sz="1400" dirty="0" smtClean="0"/>
              <a:t>Воспитатель МБДОУ «Детский сад №1 «Маленькая страна» Волкова Татьяна Николаевна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8" y="791688"/>
            <a:ext cx="2900362" cy="28835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50" y="891580"/>
            <a:ext cx="2900363" cy="27447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220" y="3856139"/>
            <a:ext cx="2664014" cy="27885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056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2940" y="1825625"/>
            <a:ext cx="8016240" cy="2372995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знакомя, развивая у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дизайна мы создаем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благоприятные,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эстетического воспитания детей, развития детского творчества, раскрытия творческого потенциала каждого ребенка.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46194"/>
            <a:ext cx="2583180" cy="19373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3996498"/>
            <a:ext cx="2182368" cy="16367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80" y="4596001"/>
            <a:ext cx="2766060" cy="207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22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1262" y="973454"/>
            <a:ext cx="3868340" cy="53130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современное искусство художественного конструирования, разработка образцов рационального построения предметной среды; это сознательные и интуитивные усилия по решению проблемы, которая никогда не может быть единственно правильно решена.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дизайн»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специалистами как общественно полезное художественно–декоративное творчество, способствующее обогащению специфически детских форм деятельности и общения.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 - деятельность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это особый вид художественной деятельности, объединяющий в себе различные виды творчества: рисование, лепка, аппликация, конструирование, художественный труд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820" y="1282294"/>
            <a:ext cx="3423284" cy="241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977" y="3903820"/>
            <a:ext cx="3188970" cy="239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05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1742" y="1048703"/>
            <a:ext cx="3868340" cy="82391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Пантелеев Георгий Николаевич</a:t>
            </a:r>
            <a:endParaRPr lang="ru-RU" sz="3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" y="1929281"/>
            <a:ext cx="2578735" cy="244979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98670" y="1041083"/>
            <a:ext cx="3887391" cy="82391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Лыкова Ирина Александровна</a:t>
            </a:r>
            <a:endParaRPr lang="ru-RU" sz="32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80" y="1991707"/>
            <a:ext cx="2034302" cy="2773016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460" y="3573780"/>
            <a:ext cx="1737360" cy="2667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450" y="3634740"/>
            <a:ext cx="1857604" cy="272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92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112" y="859077"/>
            <a:ext cx="8646461" cy="1127498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Г.Н. Пантелеев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1047" y="1795145"/>
            <a:ext cx="2900363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направление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роль дизайна в эстетизации всей среды жизнеобеспечения людей.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профессиональный дизайн, направленный на благоустройство материально-культурного пространства, окружающего ребёнка, – так называемый «дизайн для детей», создаваемый взрослыми.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«детский дизайн», т. е. непосредственное участие детей в эстетизации своего быта.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69944" y="1856105"/>
            <a:ext cx="2900363" cy="29825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структуре детского дизайна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его типологию: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дизайн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плоскостной (аппликативно-графический);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объёмный (предметно-декоративный);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пространственный (архитектурно-декоративный)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"/>
                    </a14:imgEffect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738" y="4518660"/>
            <a:ext cx="2934207" cy="220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13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И.А. Лыкова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4407" y="1901825"/>
            <a:ext cx="3452813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 игр и игрушек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Книжный дизайн.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Театральный дизайн.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Кукольный дизайн.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 аксессуаров.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 одежды.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Дизайн обуви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 головных уборов.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 причесок, грим, боди-арт.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 сувениров и подарков.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Кулинарный дизайн.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 интерьера.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Архитектурный дизайн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90" y="2566599"/>
            <a:ext cx="4207627" cy="2813121"/>
          </a:xfrm>
        </p:spPr>
      </p:pic>
    </p:spTree>
    <p:extLst>
      <p:ext uri="{BB962C8B-B14F-4D97-AF65-F5344CB8AC3E}">
        <p14:creationId xmlns:p14="http://schemas.microsoft.com/office/powerpoint/2010/main" val="1505000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0067" y="1208404"/>
            <a:ext cx="4481513" cy="564959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Дать представление о дизайне как творческой деятельности человека, обустраивающего быт и организующего свою жизнь по законам целесообразности, гармонии, красоты. 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Помочь раскрыть специфику дизайна и его результата – единство пользы и красоты (функционального и эстетического). 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Содействовать формированию эстетического отношения к окружающему предметному миру и дизайну как проявлению жизни человека во всем многообразии ее граней (природной, материальной, социальной, духовной).</a:t>
            </a:r>
          </a:p>
          <a:p>
            <a:pPr marL="0" indent="0"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Расширять представление о видах художественно-творческой деятельности человека; знакомить с трудом дизайнера, художника-конструктора, архитектора, народного мастера. 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Развивать эстетическое восприятие, творческое воображение, латеральное (гибкое, творческое) мышление, универсальные художественные способности и воспитывать качества человека труда – трудолюбие, ответственность,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коммуникативность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самостоятельность и др. 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Обогащать опыт дизайн-деятельности на всех ее уровнях: восприятие – исполнительство – творчество (в соответствии с возрастными, гендерными, индивидуальными особенностями). 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Создать условия для полноценного личностного роста каждого ребенка с учетом его индивидуальности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439" y="1046336"/>
            <a:ext cx="2451735" cy="174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858" y="3063240"/>
            <a:ext cx="2503624" cy="166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480" y="4860806"/>
            <a:ext cx="2326005" cy="173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100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3387" y="967740"/>
            <a:ext cx="3932873" cy="55245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с детьми по детскому дизайну педагог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 со способами плоскостного и объёмно-пространственного оформления: моделирование, макетирование (фасоны и декор одежды, изготовление аксессуаров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показывает, как следует планировать свою работу по этапам: замысел, эскиз, макет, воплощение (самостоятельно или со взрослым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организовывает участие детей в создании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композиций, проектов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сказкам, фольклорно-историческим темам, по дизайну современного города и села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 детей использовать современное оборудование (лекала, трафареты,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степлеры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т. п.) и разные материалы (естественные – дерево, камень, ткани и др., и искусственные – различная упаковка,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плёнки и др.).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308" y="1314084"/>
            <a:ext cx="2900362" cy="21143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414" y="3756660"/>
            <a:ext cx="3674005" cy="24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64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492" y="889557"/>
            <a:ext cx="8646461" cy="81732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приемы работы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3467" y="2000885"/>
            <a:ext cx="2900363" cy="3546475"/>
          </a:xfrm>
        </p:spPr>
        <p:txBody>
          <a:bodyPr/>
          <a:lstStyle/>
          <a:p>
            <a:pPr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(дидактические, сюжетно-ролевые и т.д.)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Экспериментирование 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проектов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Арт-салон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618" y="1752599"/>
            <a:ext cx="2308446" cy="1731335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084" y="3830914"/>
            <a:ext cx="2195513" cy="1646635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379" y="2342840"/>
            <a:ext cx="2156459" cy="1617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240" y="4274819"/>
            <a:ext cx="2387599" cy="179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19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632" y="897177"/>
            <a:ext cx="8646461" cy="88590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 аксессуаров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" y="1939012"/>
            <a:ext cx="2464171" cy="184812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340" y="1996400"/>
            <a:ext cx="2629853" cy="197239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260" y="2379344"/>
            <a:ext cx="2324100" cy="17430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" y="4103370"/>
            <a:ext cx="2423160" cy="18173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260" y="4459604"/>
            <a:ext cx="2232660" cy="16744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20" y="4192904"/>
            <a:ext cx="2415540" cy="181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209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417</Words>
  <Application>Microsoft Office PowerPoint</Application>
  <PresentationFormat>Экран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Детский дизайн</vt:lpstr>
      <vt:lpstr>Презентация PowerPoint</vt:lpstr>
      <vt:lpstr>Презентация PowerPoint</vt:lpstr>
      <vt:lpstr>Г.Н. Пантелеев </vt:lpstr>
      <vt:lpstr>И.А. Лыкова</vt:lpstr>
      <vt:lpstr>Презентация PowerPoint</vt:lpstr>
      <vt:lpstr>Презентация PowerPoint</vt:lpstr>
      <vt:lpstr>Методы и приемы работы</vt:lpstr>
      <vt:lpstr>Дизайн аксессуаров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RITA</cp:lastModifiedBy>
  <cp:revision>92</cp:revision>
  <dcterms:created xsi:type="dcterms:W3CDTF">2014-11-21T11:00:06Z</dcterms:created>
  <dcterms:modified xsi:type="dcterms:W3CDTF">2018-03-19T18:18:08Z</dcterms:modified>
</cp:coreProperties>
</file>