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24"/>
  </p:notesMasterIdLst>
  <p:sldIdLst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8A-411F-4163-9BC9-9536DA0AB78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1F29-02F4-401D-A26A-B5A140079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77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BBB3AA-0F2F-499E-83C1-9FFE0E300CCF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CFAFE-2C41-4D25-BE7F-710A9053C40F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7E3F7-ADBE-4163-82A2-87887775632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37F-B6B4-4C89-AE8B-77DB12FC6ABA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42A3-868F-4CC2-A9A7-F3A166A6D1E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969-A479-479E-852E-27773427A96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64A-A27D-4798-A266-D7AE8963026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94B5-CA27-4EE3-B9E1-B54B545E4B2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38CF-3BB4-4F3E-8710-D5320B63708E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0CDC-3CFE-4AC2-A730-C169A67F7CEF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BDCB-131C-451F-B45A-5AA2FF7AA69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550-90BA-4A6C-A7B4-D1BF0D05382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C78-83CD-4ACE-B7AF-447B28858E9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EEA4-B1CC-4578-B4F3-D10041617A6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8AB9-35D5-4896-81E3-A960279C8C9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3B1F-7FC5-4CCE-9ABF-27785AD4D5D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5A58-E2BA-49AC-9A5F-6A4D8C31504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5CF-7B83-446B-92CF-219FC980F0C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3A44-E359-463A-86ED-3582A86469F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05B-D5E3-4ABF-9A91-8A8E133C76C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700-A252-4B07-9318-162A7705A25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681B-3035-46C6-82A8-622E221181B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0DFD2EF-230F-4219-B62E-653F1008C7F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F7BE-7256-4004-A0D7-39091E7FBF8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D377-AF32-44A5-B2F2-2B28FFECACD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0-1455-4BEE-AEC2-BF66BAC5C0BA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D319-0EBA-4081-BC50-8D3B33A1899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298EE5-825F-4C5D-912F-49591AABC181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C3232-7E9E-47BF-BE6F-B4A9D8ABE29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6C17-A484-4BB0-956E-0D38F0D1688E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686-F98A-4BBE-8F84-8383332FCC7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029D5-D446-4102-ABE4-F7489F20D5A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B38D1-6E8D-4F6E-9668-A90C91F6220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AB109-8806-4886-AD73-AC4383DF16B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EB19D-0C50-4582-9860-8D8B5023451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1AD7FD-9ABF-48BC-BE17-A0819B472EB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0972B-0012-4F39-B01C-DB6CF2103F0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F49EB-A243-46CC-A876-3F1AE86D3B7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D48F2-30D4-4DC2-BE05-AEFCBAFDDE4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2CFC-CC2E-4995-8EC2-10CD64F88CC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D581-47B8-4366-9932-36A67AD4376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525C-19ED-48D3-85ED-5B3F6CF97CDB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DFB6-FD31-450D-B886-CBD602A7C22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E41-6EB2-47B7-A625-4DE6D91DC6F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3F548-58FD-42CE-BA79-6993DE6CA63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D8FB-50B6-4061-AD08-864DAD9DDC5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AF78-7EF3-465D-B787-2A13EC0E839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0A0D-B8FD-4D2C-85FD-D73017CD10B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A48-8866-4237-ADB7-3A580B54E86A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60F7-3DEE-4BD6-950B-7D39AD4E77B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53C9-28DF-4AC1-9053-0E8A6B959BE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A667-83D6-4E3E-A56F-63596E85586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96A5-8ABF-4439-845A-D227E955002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94B0-52AA-4ABF-9812-4C20A6C2EC6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55F4-1FD2-4CFB-902A-86DD96F7BC7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F32A3-AE5F-4E14-91F6-482A7F2A631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A586-D2DF-402C-8CC2-529E3B7B0F3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2FC1-8578-48B5-BE0B-C6F416E9D01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6FD5-99E4-473C-9E65-C46DD529F251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04C-578B-4800-AEDA-2F2864BDDEC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16CB-F665-4545-8C56-C4D52DB1D05F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57DF-7EF4-4921-A432-C95B79CDE85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2B-6E71-46F8-A908-CE0BE371DAF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4B12E-60A8-41C8-8F12-7945C604E751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47D8B-703A-4B5A-88F8-FC76F4761A42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DCD83-3126-4217-A64A-3D6C58B542D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FE0DE0-5213-4BAE-BDF1-79D75797AFF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B0BEE-3CA3-4AD9-BD19-A599AF90F04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E5CC5-98EF-441F-95CE-8CA234A146A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8364F-93EC-4DB4-9A4C-EE7823B4506B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4A3E7-7F57-4B31-9885-5070A3F0880F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FF879-1CD6-4A34-B3E0-37019E45DBB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0AB58-CECB-47E5-8846-85D6EB14182E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E6E16-0B30-485C-A845-025B7A06ADC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E73A8-3FB0-4D5F-A680-8A80D226C16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4183-BCFB-467B-9AC8-9DD21AA5E2E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4DEB4-0588-4C54-B84D-1E90522B62C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5F48A2-87A6-4E38-B871-BE0DE8382B8A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7443-D8E3-4701-9F09-3FF9586755D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4B5-F307-4D65-BF3D-AE4AF4BFEAF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E1E-AA43-4660-9F98-4D3774DF87B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3DD5-4CAB-4734-97A8-E73A59AF2DB6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E4BE-974C-44F0-9CDB-9883CC86AF2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955106-F2CF-4A38-AC16-FCFAB175C97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FF8-6858-4B6F-BDA9-D4857C070E0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DC5-97FF-4892-8507-4BE962EF6A9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09F2-B787-47B7-B97B-D6B5306B716B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02033F-F500-425C-AEE7-FB6401854C78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5756C5-23FE-4985-8A47-6CD8F10D418C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388BC2-28A2-4E12-AFED-BABFA2EFD66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2284B0-96C4-454F-AB36-B377462A5EA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0FA731-C691-45F1-9DC7-F8FAB20C303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83A6B0-AE24-4D86-89CB-6F9ACA295AD5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07DC-B474-47E9-8068-D218AD80661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550B57-AC85-43BA-AE96-79AC66ADB3FB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91A801-26F1-4F5C-8644-E3329FF9637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3BE1D32-93E2-4550-81B3-5BEA0303830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Голос неба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604D-F950-416A-9154-70CC908DD7E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93F7-9584-4EED-9EB8-14112A277683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CB51A5D-7551-4677-A618-55AEDE92F940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483145-8CE0-44EA-812C-566F01F97831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19339-FD0B-4537-9358-8336192931C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2F964A-07C1-4C6D-9D48-61F1C7A4893D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7B022E-AAEF-4EC8-97E1-199A6FF63154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DADD-5DCA-424E-BA1A-752F63F71B71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0CAE2B-10D3-4F1A-BDF6-8F3017AD6D0A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729F9D-1201-4334-8CF4-64ECD73DDE39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79DBB-2D61-4927-9CF9-00B45E6405E7}" type="datetime1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  <p:sndAc>
      <p:stSnd>
        <p:snd r:embed="rId13" name="Голос неба.wav"/>
      </p:stSnd>
    </p:sndAc>
  </p:transition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365"/>
            <a:ext cx="920184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8691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9847" y="7647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484784"/>
            <a:ext cx="7345707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 </a:t>
            </a:r>
            <a:br>
              <a:rPr lang="ru-RU" sz="6600" b="1" i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600" b="1" i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СИНКВЕЙНОВ </a:t>
            </a:r>
            <a:r>
              <a:rPr lang="ru-RU" sz="66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ВОДЕ</a:t>
            </a:r>
          </a:p>
          <a:p>
            <a:pPr algn="ctr"/>
            <a:endParaRPr lang="ru-RU" sz="1600" b="1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600" b="1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«Кошки-Куликеевская СОШ»</a:t>
            </a:r>
          </a:p>
          <a:p>
            <a:pPr algn="ctr"/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188211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school-collection.edu.ru/dlrstore/6fdca8b4-d0db-4913-bc95-ebb7ef0a97ca/%5bNNSCH_1-01%5d_%5bPD_210-9%5d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829708" cy="6239046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 marL="0" indent="0">
              <a:buNone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Вода</a:t>
            </a:r>
          </a:p>
          <a:p>
            <a:pPr marL="0" indent="0">
              <a:buNone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Холодная, бесцветная</a:t>
            </a:r>
          </a:p>
          <a:p>
            <a:pPr marL="0" indent="0">
              <a:buNone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Освежает, охлаждает, согревает.</a:t>
            </a:r>
          </a:p>
          <a:p>
            <a:pPr marL="0" indent="0">
              <a:buNone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Я люблю купаться в воде.</a:t>
            </a:r>
          </a:p>
          <a:p>
            <a:pPr marL="0" indent="0">
              <a:buNone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Чистота</a:t>
            </a:r>
            <a:r>
              <a:rPr lang="ru-RU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ru-RU" sz="36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sz="3600" b="1" i="1" dirty="0">
              <a:latin typeface="Cambria" pitchFamily="18" charset="0"/>
            </a:endParaRP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school-collection.edu.ru/dlrstore/6fdca8b4-d0db-4913-bc95-ebb7ef0a97ca/%5bNNSCH_1-01%5d_%5bPD_210-10%5d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2875" y="357166"/>
            <a:ext cx="5966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Cambria" pitchFamily="18" charset="0"/>
              </a:rPr>
              <a:t>Вода</a:t>
            </a:r>
          </a:p>
          <a:p>
            <a:r>
              <a:rPr lang="ru-RU" sz="3600" b="1" i="1" dirty="0">
                <a:latin typeface="Cambria" pitchFamily="18" charset="0"/>
              </a:rPr>
              <a:t>Водопроводная, родниковая</a:t>
            </a:r>
          </a:p>
          <a:p>
            <a:r>
              <a:rPr lang="ru-RU" sz="3600" b="1" i="1" dirty="0">
                <a:latin typeface="Cambria" pitchFamily="18" charset="0"/>
              </a:rPr>
              <a:t>Журчит, течет, пьют.</a:t>
            </a:r>
          </a:p>
          <a:p>
            <a:r>
              <a:rPr lang="ru-RU" sz="3600" b="1" i="1" dirty="0">
                <a:latin typeface="Cambria" pitchFamily="18" charset="0"/>
              </a:rPr>
              <a:t>Источник  жизни для  живого.</a:t>
            </a:r>
          </a:p>
          <a:p>
            <a:r>
              <a:rPr lang="ru-RU" sz="3600" b="1" i="1" dirty="0">
                <a:latin typeface="Cambria" pitchFamily="18" charset="0"/>
              </a:rPr>
              <a:t>Жидкость</a:t>
            </a:r>
            <a:r>
              <a:rPr lang="ru-RU" sz="3600" b="1" i="1" dirty="0" smtClean="0">
                <a:latin typeface="Cambria" pitchFamily="18" charset="0"/>
              </a:rPr>
              <a:t>.</a:t>
            </a:r>
          </a:p>
          <a:p>
            <a:endParaRPr lang="ru-RU" sz="3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les.school-collection.edu.ru/dlrstore/6fdca8b4-d0db-4913-bc95-ebb7ef0a97ca/%5bNNSCH_1-01%5d_%5bPD_210-10%5d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4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Вода</a:t>
            </a:r>
            <a: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/>
            </a:r>
            <a:b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Чистая, прозрачная</a:t>
            </a:r>
            <a:b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Течет,  испаряется, замерзает.</a:t>
            </a:r>
            <a:b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Источник жизни на Земле.</a:t>
            </a:r>
            <a:br>
              <a:rPr lang="ru-RU" sz="4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4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Исток.</a:t>
            </a:r>
            <a:br>
              <a:rPr lang="ru-RU" sz="4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3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3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 </a:t>
            </a:r>
            <a:r>
              <a:rPr lang="ru-RU" sz="36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/>
            </a:r>
            <a:br>
              <a:rPr lang="ru-RU" sz="36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endParaRPr lang="ru-RU" sz="3600" b="1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8929718" cy="157163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22176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chemeClr val="bg1"/>
              </a:solidFill>
            </a:endParaRPr>
          </a:p>
          <a:p>
            <a:r>
              <a:rPr lang="ru-RU" sz="4000" b="1" i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</a:t>
            </a:r>
            <a:r>
              <a:rPr lang="ru-RU" sz="40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sz="40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Жидкая, чистая. </a:t>
            </a:r>
          </a:p>
          <a:p>
            <a:r>
              <a:rPr lang="ru-RU" sz="40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Питает, очищает, работает. </a:t>
            </a:r>
          </a:p>
          <a:p>
            <a:r>
              <a:rPr lang="ru-RU" sz="40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воды нельзя жить.</a:t>
            </a:r>
          </a:p>
          <a:p>
            <a:r>
              <a:rPr lang="ru-RU" sz="40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Жизнь</a:t>
            </a:r>
            <a:r>
              <a:rPr lang="ru-RU" sz="4000" b="1" i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endParaRPr lang="ru-RU" sz="4000" b="1" i="1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school-collection.edu.ru/dlrstore/6fdca8b4-d0db-4913-bc95-ebb7ef0a97ca/%5bNNSCH_1-01%5d_%5bPD_210-14%5d/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37620"/>
            <a:ext cx="8363272" cy="5099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Капелька.</a:t>
            </a:r>
          </a:p>
          <a:p>
            <a:pPr marL="0" indent="0">
              <a:buNone/>
            </a:pPr>
            <a:r>
              <a:rPr lang="ru-RU" sz="4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Маленькая, круглая.</a:t>
            </a:r>
          </a:p>
          <a:p>
            <a:pPr marL="0" indent="0">
              <a:buNone/>
            </a:pPr>
            <a:r>
              <a:rPr lang="ru-RU" sz="4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Образуется, лежит, падает.</a:t>
            </a:r>
          </a:p>
          <a:p>
            <a:pPr marL="0" indent="0">
              <a:buNone/>
            </a:pPr>
            <a:r>
              <a:rPr lang="ru-RU" sz="4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Небольшой объем жидкости.</a:t>
            </a:r>
          </a:p>
          <a:p>
            <a:pPr marL="0" indent="0">
              <a:buNone/>
            </a:pPr>
            <a:r>
              <a:rPr lang="ru-RU" sz="4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Вода</a:t>
            </a:r>
            <a:r>
              <a:rPr lang="ru-RU" sz="4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43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665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5572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«ВОДА! 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тебя нет ни вкуса, ни цвета, ни запаха, тебя не опишешь, тобой наслаждаешься, не понимая, что ты такое. 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 не просто необходима для жизни, ты и есть ЖИЗНЬ!»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7486680" cy="78581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Антуан де Сент-Экзюпери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56369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les.school-collection.edu.ru/dlrstore/6fdca8b4-d0db-4913-bc95-ebb7ef0a97ca/%5bNNSCH_1-01%5d_%5bPD_210-2%5d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29132"/>
            <a:ext cx="8229600" cy="26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Вода 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Удивительная, таинственная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Загрязняется, отравляется, бушует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Нужно сохранить источник жизни!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Исток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3600" b="1" i="1" dirty="0">
              <a:ln>
                <a:solidFill>
                  <a:srgbClr val="00206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http://files.school-collection.edu.ru/dlrstore/6fdca8b4-d0db-4913-bc95-ebb7ef0a97ca/%5bNNSCH_1-01%5d_%5bPD_210-3%5d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2346"/>
            <a:ext cx="9144000" cy="692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Вода</a:t>
            </a:r>
          </a:p>
          <a:p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Чистая,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светлая</a:t>
            </a:r>
          </a:p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Напоит</a:t>
            </a: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умоет, вылечит.</a:t>
            </a:r>
          </a:p>
          <a:p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Надо всем ее беречь!</a:t>
            </a:r>
          </a:p>
          <a:p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Чудо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les.school-collection.edu.ru/dlrstore/6fdca8b4-d0db-4913-bc95-ebb7ef0a97ca/%5bNNSCH_1-01%5d_%5bPD_210-4%5d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Cambria" pitchFamily="18" charset="0"/>
              </a:rPr>
              <a:t>Вода </a:t>
            </a:r>
          </a:p>
          <a:p>
            <a:r>
              <a:rPr lang="ru-RU" sz="3600" b="1" i="1" dirty="0">
                <a:latin typeface="Cambria" pitchFamily="18" charset="0"/>
              </a:rPr>
              <a:t>Бесцветная, бесформенная</a:t>
            </a:r>
          </a:p>
          <a:p>
            <a:r>
              <a:rPr lang="ru-RU" sz="3600" b="1" i="1" dirty="0">
                <a:latin typeface="Cambria" pitchFamily="18" charset="0"/>
              </a:rPr>
              <a:t>Растворяет, испаряется, омывает.</a:t>
            </a:r>
          </a:p>
          <a:p>
            <a:r>
              <a:rPr lang="ru-RU" sz="3600" b="1" i="1" dirty="0">
                <a:latin typeface="Cambria" pitchFamily="18" charset="0"/>
              </a:rPr>
              <a:t>Универсальный растворитель на  Земле.</a:t>
            </a:r>
          </a:p>
          <a:p>
            <a:r>
              <a:rPr lang="ru-RU" sz="3600" b="1" i="1" dirty="0">
                <a:latin typeface="Cambria" pitchFamily="18" charset="0"/>
              </a:rPr>
              <a:t>Минерал</a:t>
            </a:r>
            <a:r>
              <a:rPr lang="ru-RU" sz="3600" b="1" i="1" dirty="0" smtClean="0">
                <a:latin typeface="Cambria" pitchFamily="18" charset="0"/>
              </a:rPr>
              <a:t>.</a:t>
            </a:r>
            <a:endParaRPr lang="ru-RU" sz="3600" b="1" i="1" dirty="0">
              <a:latin typeface="Cambria" pitchFamily="18" charset="0"/>
            </a:endParaRPr>
          </a:p>
          <a:p>
            <a:endParaRPr lang="ru-RU" sz="3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les.school-collection.edu.ru/dlrstore/6fdca8b4-d0db-4913-bc95-ebb7ef0a97ca/%5bNNSCH_1-01%5d_%5bPD_210-5%5d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352461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Вода 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Прозрачная, чистая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Переливается, сверкает, блестит.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Нужно ценить и беречь ее!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Чудо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!</a:t>
            </a:r>
          </a:p>
          <a:p>
            <a:endParaRPr lang="ru-RU" sz="36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ru-RU" sz="3600" b="1" i="1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r>
              <a:rPr lang="ru-RU" sz="3600" b="1" i="1" dirty="0" smtClean="0">
                <a:solidFill>
                  <a:sysClr val="windowText" lastClr="000000"/>
                </a:solidFill>
                <a:latin typeface="Cambria" pitchFamily="18" charset="0"/>
              </a:rPr>
              <a:t>                </a:t>
            </a:r>
          </a:p>
          <a:p>
            <a:endParaRPr lang="ru-RU" sz="3600" b="1" i="1" dirty="0">
              <a:latin typeface="Cambria" pitchFamily="18" charset="0"/>
            </a:endParaRPr>
          </a:p>
          <a:p>
            <a:r>
              <a:rPr lang="ru-RU" b="1" i="1" dirty="0"/>
              <a:t>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school-collection.edu.ru/dlrstore/6fdca8b4-d0db-4913-bc95-ebb7ef0a97ca/%5bNNSCH_1-01%5d_%5bPD_210-6%5d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141277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Вода 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Жидкая,  твердая, газообразная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Течет, напоит, увлажняет.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Удивительное вещество на планете.</a:t>
            </a:r>
          </a:p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Жизнь. </a:t>
            </a:r>
            <a:endParaRPr lang="ru-RU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endParaRPr lang="ru-RU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endParaRPr lang="ru-RU" sz="3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/>
                </a:solidFill>
              </a:rPr>
              <a:t>СНЕГ</a:t>
            </a:r>
            <a:endParaRPr lang="ru-RU" sz="6000" b="1" dirty="0">
              <a:solidFill>
                <a:schemeClr val="bg2"/>
              </a:solidFill>
            </a:endParaRPr>
          </a:p>
        </p:txBody>
      </p:sp>
      <p:pic>
        <p:nvPicPr>
          <p:cNvPr id="4" name="Содержимое 3" descr="http://files.school-collection.edu.ru/dlrstore/6fdca8b4-d0db-4913-bc95-ebb7ef0a97ca/%5bNNSCH_1-01%5d_%5bPD_210-7%5d/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06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1628800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Вода </a:t>
            </a:r>
          </a:p>
          <a:p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Пресная, соленая</a:t>
            </a:r>
          </a:p>
          <a:p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Течет, журчит, бурлит.</a:t>
            </a:r>
          </a:p>
          <a:p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Без воды невозможно жить!</a:t>
            </a:r>
          </a:p>
          <a:p>
            <a:r>
              <a:rPr lang="ru-RU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Красота</a:t>
            </a: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.</a:t>
            </a:r>
          </a:p>
          <a:p>
            <a:endParaRPr lang="ru-RU" sz="3600" b="1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mbria" pitchFamily="18" charset="0"/>
            </a:endParaRPr>
          </a:p>
          <a:p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               </a:t>
            </a:r>
          </a:p>
          <a:p>
            <a:endParaRPr lang="ru-RU" sz="3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school-collection.edu.ru/dlrstore/6fdca8b4-d0db-4913-bc95-ebb7ef0a97ca/%5bNNSCH_1-01%5d_%5bPD_210-8%5d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08720"/>
            <a:ext cx="8229600" cy="59492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r>
              <a:rPr lang="ru-RU" sz="44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Вода</a:t>
            </a:r>
          </a:p>
          <a:p>
            <a:pPr marL="0" indent="0">
              <a:buNone/>
            </a:pPr>
            <a:r>
              <a:rPr lang="ru-RU" sz="44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Жидкая, прозрачная</a:t>
            </a:r>
          </a:p>
          <a:p>
            <a:pPr marL="0" indent="0">
              <a:buNone/>
            </a:pPr>
            <a:r>
              <a:rPr lang="ru-RU" sz="44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Питает, моет, течет.</a:t>
            </a:r>
          </a:p>
          <a:p>
            <a:pPr marL="0" indent="0">
              <a:buNone/>
            </a:pPr>
            <a:r>
              <a:rPr lang="ru-RU" sz="44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Без воды нельзя прожить.</a:t>
            </a:r>
          </a:p>
          <a:p>
            <a:pPr marL="0" indent="0">
              <a:buNone/>
            </a:pPr>
            <a:r>
              <a:rPr lang="ru-RU" sz="44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Чудо</a:t>
            </a:r>
            <a:r>
              <a:rPr lang="ru-RU" sz="44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!</a:t>
            </a:r>
          </a:p>
          <a:p>
            <a:pPr marL="0" indent="0">
              <a:buNone/>
            </a:pPr>
            <a:endParaRPr lang="ru-RU" sz="18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8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73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188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Литейная</vt:lpstr>
      <vt:lpstr>Трек</vt:lpstr>
      <vt:lpstr>Апекс</vt:lpstr>
      <vt:lpstr>Открытая</vt:lpstr>
      <vt:lpstr>Справедливость</vt:lpstr>
      <vt:lpstr>Тема Office</vt:lpstr>
      <vt:lpstr>Аспект</vt:lpstr>
      <vt:lpstr>Бумажная</vt:lpstr>
      <vt:lpstr>Яркая</vt:lpstr>
      <vt:lpstr>Слайд 1</vt:lpstr>
      <vt:lpstr>«ВОДА!  У тебя нет ни вкуса, ни цвета, ни запаха, тебя не опишешь, тобой наслаждаешься, не понимая, что ты такое.  Ты не просто необходима для жизни, ты и есть ЖИЗНЬ!» </vt:lpstr>
      <vt:lpstr>      </vt:lpstr>
      <vt:lpstr> </vt:lpstr>
      <vt:lpstr>Слайд 5</vt:lpstr>
      <vt:lpstr>Слайд 6</vt:lpstr>
      <vt:lpstr>Слайд 7</vt:lpstr>
      <vt:lpstr>СНЕГ</vt:lpstr>
      <vt:lpstr>  </vt:lpstr>
      <vt:lpstr>Слайд 10</vt:lpstr>
      <vt:lpstr>Слайд 11</vt:lpstr>
      <vt:lpstr>           Вода Чистая, прозрачная Течет,  испаряется, замерзает. Источник жизни на Земле. Исток.   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Татьяна</dc:creator>
  <cp:lastModifiedBy>ККСОШ Учитель</cp:lastModifiedBy>
  <cp:revision>42</cp:revision>
  <dcterms:created xsi:type="dcterms:W3CDTF">2010-11-03T04:17:23Z</dcterms:created>
  <dcterms:modified xsi:type="dcterms:W3CDTF">2024-02-20T08:07:32Z</dcterms:modified>
</cp:coreProperties>
</file>