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D2A6AE8-B233-4B48-ABA8-1B73D9F6C7E6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6FB2A7-80D5-4F82-81D1-011FA9B8767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A6AE8-B233-4B48-ABA8-1B73D9F6C7E6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B2A7-80D5-4F82-81D1-011FA9B876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D2A6AE8-B233-4B48-ABA8-1B73D9F6C7E6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16FB2A7-80D5-4F82-81D1-011FA9B8767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A6AE8-B233-4B48-ABA8-1B73D9F6C7E6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6FB2A7-80D5-4F82-81D1-011FA9B8767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A6AE8-B233-4B48-ABA8-1B73D9F6C7E6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16FB2A7-80D5-4F82-81D1-011FA9B8767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D2A6AE8-B233-4B48-ABA8-1B73D9F6C7E6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16FB2A7-80D5-4F82-81D1-011FA9B87675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D2A6AE8-B233-4B48-ABA8-1B73D9F6C7E6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16FB2A7-80D5-4F82-81D1-011FA9B8767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A6AE8-B233-4B48-ABA8-1B73D9F6C7E6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6FB2A7-80D5-4F82-81D1-011FA9B876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A6AE8-B233-4B48-ABA8-1B73D9F6C7E6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6FB2A7-80D5-4F82-81D1-011FA9B876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A6AE8-B233-4B48-ABA8-1B73D9F6C7E6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6FB2A7-80D5-4F82-81D1-011FA9B8767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D2A6AE8-B233-4B48-ABA8-1B73D9F6C7E6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16FB2A7-80D5-4F82-81D1-011FA9B8767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D2A6AE8-B233-4B48-ABA8-1B73D9F6C7E6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16FB2A7-80D5-4F82-81D1-011FA9B8767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Календарь экологических дат на 2024 </a:t>
            </a:r>
            <a:r>
              <a:rPr lang="ru-RU" dirty="0" smtClean="0"/>
              <a:t>год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Работа ученицы 10 класса</a:t>
            </a:r>
          </a:p>
          <a:p>
            <a:r>
              <a:rPr lang="ru-RU" dirty="0" smtClean="0"/>
              <a:t> Морозовой Эллины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153400" cy="990600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Сентябрь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11560" y="2060848"/>
            <a:ext cx="745232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8 сентября - Всемирный день Журавля (второе воскресенье сентября)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8 сентября - День Байкала (второе воскресенье сентября)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9 сентября - Всемирный День Красоты (в России с 1999 г.)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11 сентября - День рождения Всемирного фонда дикой природы (WWF) 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15 сентября - День рождения международной экологической организации "Гринпис" ("Зеленый мир")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15 сентября - День работников леса, Российский День леса (с 1980 г.) (третье воскресенье сентября)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16 сентября - Международный день охраны озонового слоя (с 1994 г.) 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20-21 сентября - Международная ночь летучих мышей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21 сентября - Международный День мира (День прекращения огня и отказа от насилия) с 1982 г. 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21-27 сентября - Неделя Всемирной Акции "Мы чистим мир" ("Очистим планету от мусора")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26 сентября - Всемирный день моря (отмечается в один из дней последней недели сентября) с 1978 г. 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27 сентября - Всемирный день туризма (с 1979 г.)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Октябрь</a:t>
            </a:r>
            <a:endParaRPr lang="ru-RU" dirty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539552" y="2025134"/>
            <a:ext cx="795637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1 октября - Всемирный вегетарианский день (с 1977 г.) 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2 октября - Всемирный день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сельско-хозяйственных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животных 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2 октября - День детского здоровья 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4 октября - Всемирный День защиты животных (с 1931 г.) 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5 октября - День образования Международного союза охраны природы (с 1990 г. - Всемирный союз охраны природы)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6 октября - Всемирный день охраны мест обитания (с 1979 г.) 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7-8 октября - Всемирные дни наблюдения птиц, (первые выходные месяца) 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9 октября - Международный день по уменьшению опасности стихийных бедствий (вторая среда октября)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9 октября - Международный день защиты от стихийных бедствий (с 1999 г.) (вторая среда октября) 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14 октября - День работников государственных природных заповедников (с 1999 г.) 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16 октября - Всемирный день питания (продовольствия) с 1979 г. 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25 октября - День Зимы. 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27 октября - Международный день без бумаги 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31 октября - Международный День Черного моря 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153400" cy="990600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Ноябрь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23528" y="2276872"/>
            <a:ext cx="8604448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1 ноября - День образования Российского экологического союза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6 ноября - Международный день предотвращения эксплуатации окружающей среды во время войны и вооруженных конфликтов 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9 ноября - День антиядерных акций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11 ноября - Международный день энергосбережения (с 2008 г.) 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12 ноября - Синичкин день (День встречи зимующих птиц) 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15 ноября - День вторичной переработки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16 ноября - День образования ЮНЕСКО (1945 г.) 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21 ноября - Международный день отказа от курения (третий четверг ноября) 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24 ноября - День моржа (с 2008 г.) 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29 ноября - День образования Всероссийского общества охраны природы (ВООП) в 1924 г. 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30 ноября - Всемирный день домашних животных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153400" cy="990600"/>
          </a:xfrm>
        </p:spPr>
        <p:txBody>
          <a:bodyPr/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Декабрь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539552" y="2237472"/>
            <a:ext cx="806489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1 декабря - Всемирный день борьбы со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СПИДом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(с 1988 г.) 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3 декабря - Международный день борьбы с пестицидами (с 1984 г.) 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5 декабря - Международный день добровольца (волонтера) с 1985 г. 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10 декабря - День прав человека (с 1950 г.) 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10 декабря - Международный день акций за принятие Декларации прав животных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11 декабря - Международный день гор (с 2003 г.) 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15 декабря - День образования организации ООН по охране окружающей среды (ЮНЕП) в 1972 г. 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15 декабря - Международный день чая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700808"/>
            <a:ext cx="8153400" cy="4536504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3100" dirty="0" smtClean="0"/>
              <a:t>• 11 января - День заповедников и национальных парков (с 1997 г.) </a:t>
            </a:r>
            <a:br>
              <a:rPr lang="ru-RU" sz="3100" dirty="0" smtClean="0"/>
            </a:br>
            <a:r>
              <a:rPr lang="ru-RU" sz="3100" dirty="0" smtClean="0"/>
              <a:t>• 15 января - День зимующих птиц России </a:t>
            </a:r>
            <a:br>
              <a:rPr lang="ru-RU" sz="3100" dirty="0" smtClean="0"/>
            </a:br>
            <a:r>
              <a:rPr lang="ru-RU" sz="3100" dirty="0" smtClean="0"/>
              <a:t>Общероссийская культурно-экологическая акция «Покормите птиц!» проводится с 2002 г. по инициативе Союза охраны птиц России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404664"/>
            <a:ext cx="3240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3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Январь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:</a:t>
            </a:r>
            <a:endParaRPr lang="ru-RU" sz="36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Февраль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755576" y="2072551"/>
            <a:ext cx="7056783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29 января - День мобилизации против угрозы ядерной войны (с 1985 г.) 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2 февраля - Всемирный день водно-болотных угодий (с 1997 г.) 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11 февраля -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Велесов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День (середина зимы)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19 февраля - Всемирный день китов / Всемирный день защиты морских млекопитающих (с 1986 г.) 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25 февраля - День Рождения Ассоциации заповедников и национальных парков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Северо-Запада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России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Март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39552" y="1844824"/>
            <a:ext cx="7957392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1 марта - День кошек в России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14 марта - День действий против плотин в защиту Рек, Воды и Жизни (с 1998 г.)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15 марта - Международный день защиты бельков (с 1986 г.)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19 марта - Международный День планетариев (с 1996 г.).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20 марта - Международный день астрологии 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20-21 марта – День весеннего равноденствия, День Земли (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1971 г.)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21 марта - Международный день леса (с 1971 г.) 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21 марта - Всемирный день цветов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22 марта - Всемирный День Воды, или Всемирный день водных ресурсов (с 1993 г.) 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22 марта – Международный день Балтийского моря (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1986 г.) 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23 марта - Всемирный День Метеорологии (с 1961 г.) и День работников Гидрометеорологической службы России (с 2008 г.) 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24 марта - Всемирный день борьбы с туберкулезом (с 1993 г.)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29 - 30 марта - День защиты Земли 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Апрель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23528" y="2167699"/>
            <a:ext cx="842493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1 апреля - День птиц (международная экологическая акция), официально - с 1994 г. 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7 апреля - День геолога (с 1966 г.)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7 апреля - Всемирный день охраны здоровья (день принятия Устава ВОЗ) с 1948 г. 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15 апреля - 5 июня - Общероссийские дни защиты окружающей среды от экологической опасности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15 апреля - День экологических знаний (в рамках экологических дней) 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18 апреля - Международный День охраны памятников и исторических мест (с 1984 г.)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18-22 апреля - Марш Парков (Дни заповедников и национальных парков)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19 апреля - День подснежника (англ.праздник, с 1984 г.). Операция "Первоцвет" в России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22 апреля - Всемирный день Земли (международная экологическая акция) в России  с 1990 г.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24 апреля - Всемирный день защиты лабораторных животных (с 1979 г.) 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26 апреля - День памяти погибших в радиационных авариях и катастрофах (с 1986 г.) 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27 апреля - День биолога (с 2001 г.)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• 28 апреля - День борьбы за права человека от химической опасности (День химической безопасности) с 1997 г. </a:t>
            </a:r>
          </a:p>
          <a:p>
            <a:pPr marL="342900" marR="0" lvl="0" indent="-3429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Май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1560" y="1700808"/>
            <a:ext cx="7848872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1-10 мая - Весенняя декада наблюдений птиц 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3 мая - День Солнца  с 1994 г. 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11 мая - Всероссийский день посадки леса (с 2011 г.)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11-12 мая - Всемирный день мигрирующих птиц (вторая суббота и воскресенье мая)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12 мая - День экологического образования (с 1992 г.)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15 мая - Международный день климата (с 1992 г.) 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15 мая - 15 июня - Единые дни действий в защиту малых рек и водоемов (по инициативе Российской сети рек) 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19 мая - Всемирный день памяти жертв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СПИДа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(третье воскресенье)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20 мая - Всемирный день метрологии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20 мая - День Волги (с 2008 г.)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23 мая - Международный день биологического разнообразия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24 мая - Всемирный день черепахи 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24 мая - Европейский день парков (с 1999 г.) 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31 мая - Всемирный день без табака (Всемирный день против курения) с 1988 г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 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Июнь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683568" y="2060848"/>
            <a:ext cx="7416824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2 июня - Международный день очистки водоемов (с 1995 г.), 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2 июня - День мелиоратора (первое воскресенье июня) 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5 июня - Всемирный день охраны окружающей среды (с 1972 г.), День эколога (с 2007 г.)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8 июня - Всемирный день океанов (с 1992 г.) 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15 июня - Всемирный день ветра 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15 июня - День создания юннатского движения в России 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17 июня - Всемирный день борьбы с опустыниванием и засухами (с 1995 г.) 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20 июня - Всемирный день защиты слонов в зоопарках 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21 июня - Международный день цветка 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26 июня - Международный день борьбы с наркоманией и наркобизнесом (с 1987 г.) 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27 июня - Всемирный день рыболовства (с 1985 г.)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 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Июль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043608" y="2348880"/>
            <a:ext cx="687625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4 июля - Международный день дельфинов-пленников (с 2007 г.) 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11 июля - Международный день народонаселения (с 1989 г.) 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14 июля - День действий против рыбной ловли в России (второе воскресенье июля) 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18 июля - День пожарного надзора 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23 июля - Всемирный день китов и дельфинов (с 1986 г.) 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29 июля - Международный день тигра (с 2010 г.) 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Август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043608" y="2132856"/>
            <a:ext cx="694826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6 августа - Всемирный день борьбы за запрещение ядерного оружия (День Хиросимы)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8 августа - Всемирный день кошек 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9 августа - Всемирный день коренных малочисленных народов мира (с 1994 г.) 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18 августа - Международный День бездомных животных (третья суббота августа)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• 31 августа - Лошадиный праздник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28</TotalTime>
  <Words>228</Words>
  <Application>Microsoft Office PowerPoint</Application>
  <PresentationFormat>Экран (4:3)</PresentationFormat>
  <Paragraphs>129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Обычная</vt:lpstr>
      <vt:lpstr>Календарь экологических дат на 2024 год</vt:lpstr>
      <vt:lpstr>• 11 января - День заповедников и национальных парков (с 1997 г.)  • 15 января - День зимующих птиц России  Общероссийская культурно-экологическая акция «Покормите птиц!» проводится с 2002 г. по инициативе Союза охраны птиц России  </vt:lpstr>
      <vt:lpstr>Февраль</vt:lpstr>
      <vt:lpstr>Март</vt:lpstr>
      <vt:lpstr>Апрель</vt:lpstr>
      <vt:lpstr>Май</vt:lpstr>
      <vt:lpstr>Июнь</vt:lpstr>
      <vt:lpstr>Июль</vt:lpstr>
      <vt:lpstr>Август</vt:lpstr>
      <vt:lpstr>Сентябрь</vt:lpstr>
      <vt:lpstr>Октябрь</vt:lpstr>
      <vt:lpstr>Ноябрь</vt:lpstr>
      <vt:lpstr>Декабрь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Календарь экологических дат на 2024 год</dc:title>
  <dc:creator>Янтиковская ООШ</dc:creator>
  <cp:lastModifiedBy>Янтиковская ООШ</cp:lastModifiedBy>
  <cp:revision>3</cp:revision>
  <dcterms:created xsi:type="dcterms:W3CDTF">2024-02-19T08:04:22Z</dcterms:created>
  <dcterms:modified xsi:type="dcterms:W3CDTF">2024-02-19T08:33:21Z</dcterms:modified>
</cp:coreProperties>
</file>