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5" r:id="rId2"/>
    <p:sldId id="258" r:id="rId3"/>
    <p:sldId id="261" r:id="rId4"/>
    <p:sldId id="262" r:id="rId5"/>
    <p:sldId id="264" r:id="rId6"/>
    <p:sldId id="259" r:id="rId7"/>
    <p:sldId id="260" r:id="rId8"/>
    <p:sldId id="263" r:id="rId9"/>
    <p:sldId id="257" r:id="rId10"/>
    <p:sldId id="265" r:id="rId11"/>
    <p:sldId id="266" r:id="rId12"/>
    <p:sldId id="276" r:id="rId13"/>
    <p:sldId id="277" r:id="rId14"/>
    <p:sldId id="278" r:id="rId15"/>
    <p:sldId id="268" r:id="rId16"/>
    <p:sldId id="273" r:id="rId17"/>
    <p:sldId id="271" r:id="rId18"/>
    <p:sldId id="272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D0FD-A9E8-4110-9833-1F34F636EF14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477799C-8AEB-464A-B711-DDD2A0715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D0FD-A9E8-4110-9833-1F34F636EF14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7799C-8AEB-464A-B711-DDD2A0715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D0FD-A9E8-4110-9833-1F34F636EF14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7799C-8AEB-464A-B711-DDD2A0715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D0FD-A9E8-4110-9833-1F34F636EF14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477799C-8AEB-464A-B711-DDD2A0715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D0FD-A9E8-4110-9833-1F34F636EF14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7799C-8AEB-464A-B711-DDD2A0715E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D0FD-A9E8-4110-9833-1F34F636EF14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7799C-8AEB-464A-B711-DDD2A0715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D0FD-A9E8-4110-9833-1F34F636EF14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477799C-8AEB-464A-B711-DDD2A0715E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D0FD-A9E8-4110-9833-1F34F636EF14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7799C-8AEB-464A-B711-DDD2A0715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D0FD-A9E8-4110-9833-1F34F636EF14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7799C-8AEB-464A-B711-DDD2A0715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D0FD-A9E8-4110-9833-1F34F636EF14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7799C-8AEB-464A-B711-DDD2A0715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D0FD-A9E8-4110-9833-1F34F636EF14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7799C-8AEB-464A-B711-DDD2A0715E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6B0D0FD-A9E8-4110-9833-1F34F636EF14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477799C-8AEB-464A-B711-DDD2A0715E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IMG_8617-768x512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08310" cy="6072206"/>
          </a:xfrm>
        </p:spPr>
      </p:pic>
      <p:pic>
        <p:nvPicPr>
          <p:cNvPr id="11" name="Рисунок 10" descr="b1c51ddf4567b8482f9524b4f2c0ea9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6089904"/>
          </a:xfrm>
          <a:prstGeom prst="rect">
            <a:avLst/>
          </a:prstGeom>
        </p:spPr>
      </p:pic>
      <p:pic>
        <p:nvPicPr>
          <p:cNvPr id="10" name="Рисунок 9" descr="44bd71509d94a6d2c6d930e0c873871b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714744" y="4143380"/>
            <a:ext cx="5212096" cy="21459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58016" y="4286256"/>
            <a:ext cx="1143008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-YYagtyFkE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8662" y="0"/>
            <a:ext cx="7224736" cy="6773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g_73C9KB7W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285728"/>
            <a:ext cx="4786346" cy="6429420"/>
          </a:xfrm>
        </p:spPr>
      </p:pic>
      <p:sp>
        <p:nvSpPr>
          <p:cNvPr id="5" name="TextBox 4"/>
          <p:cNvSpPr txBox="1"/>
          <p:nvPr/>
        </p:nvSpPr>
        <p:spPr>
          <a:xfrm>
            <a:off x="5429256" y="1285860"/>
            <a:ext cx="34290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  <a:p>
            <a:pPr algn="ctr"/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( данные за декабрь 2021)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s://pp.userapi.com/c830508/v830508363/fa75c/wpSd4qVvnP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6578" y="214290"/>
            <a:ext cx="1714512" cy="2743220"/>
          </a:xfrm>
          <a:prstGeom prst="rect">
            <a:avLst/>
          </a:prstGeom>
          <a:noFill/>
          <a:effectLst/>
        </p:spPr>
      </p:pic>
      <p:sp>
        <p:nvSpPr>
          <p:cNvPr id="4" name="Прямоугольник 3"/>
          <p:cNvSpPr/>
          <p:nvPr/>
        </p:nvSpPr>
        <p:spPr>
          <a:xfrm>
            <a:off x="785786" y="214290"/>
            <a:ext cx="564360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В декабре 2016 г. был организован эколого-благотворительный проект</a:t>
            </a:r>
          </a:p>
          <a:p>
            <a:pPr algn="ctr"/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Segoe Print" pitchFamily="2" charset="0"/>
              </a:rPr>
              <a:t>«</a:t>
            </a:r>
            <a:r>
              <a:rPr lang="en-US" sz="3200" b="1" dirty="0" smtClean="0">
                <a:solidFill>
                  <a:srgbClr val="FF0000"/>
                </a:solidFill>
                <a:latin typeface="Segoe Print" pitchFamily="2" charset="0"/>
              </a:rPr>
              <a:t>#</a:t>
            </a:r>
            <a:r>
              <a:rPr lang="ru-RU" sz="3200" b="1" dirty="0" smtClean="0">
                <a:solidFill>
                  <a:srgbClr val="FF0000"/>
                </a:solidFill>
                <a:latin typeface="Segoe Print" pitchFamily="2" charset="0"/>
              </a:rPr>
              <a:t>Добрые</a:t>
            </a:r>
            <a:r>
              <a:rPr lang="en-US" sz="3200" b="1" dirty="0" smtClean="0">
                <a:solidFill>
                  <a:srgbClr val="FF0000"/>
                </a:solidFill>
                <a:latin typeface="Segoe Print" pitchFamily="2" charset="0"/>
              </a:rPr>
              <a:t>_</a:t>
            </a:r>
            <a:r>
              <a:rPr lang="ru-RU" sz="3200" b="1" dirty="0" smtClean="0">
                <a:solidFill>
                  <a:srgbClr val="FF0000"/>
                </a:solidFill>
                <a:latin typeface="Segoe Print" pitchFamily="2" charset="0"/>
              </a:rPr>
              <a:t>крышечки» </a:t>
            </a:r>
          </a:p>
          <a:p>
            <a:endParaRPr lang="ru-RU" dirty="0" smtClean="0">
              <a:solidFill>
                <a:srgbClr val="FF0000"/>
              </a:solidFill>
              <a:latin typeface="a_SimplerBrk" pitchFamily="82" charset="-52"/>
            </a:endParaRPr>
          </a:p>
          <a:p>
            <a:endParaRPr lang="ru-RU" dirty="0" smtClean="0">
              <a:solidFill>
                <a:srgbClr val="FF0000"/>
              </a:solidFill>
              <a:latin typeface="a_SimplerBrk" pitchFamily="82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264318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Segoe Print" pitchFamily="2" charset="0"/>
              </a:rPr>
              <a:t>Цель проекта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428736"/>
            <a:ext cx="6572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Организаторы проекта: </a:t>
            </a:r>
          </a:p>
          <a:p>
            <a:r>
              <a:rPr lang="ru-RU" dirty="0" smtClean="0"/>
              <a:t>Общественное движение "ДОБРЫЕ КРЫШЕЧКИ" и Благотворительный фонд «Волонтеры в помощь детям-сиротам». </a:t>
            </a:r>
            <a:endParaRPr lang="ru-RU" dirty="0"/>
          </a:p>
        </p:txBody>
      </p:sp>
      <p:pic>
        <p:nvPicPr>
          <p:cNvPr id="10" name="Рисунок 9" descr="zero-1024x57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4000504"/>
            <a:ext cx="3683026" cy="207170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85786" y="5929330"/>
            <a:ext cx="3214710" cy="369332"/>
          </a:xfrm>
          <a:prstGeom prst="rect">
            <a:avLst/>
          </a:prstGeom>
          <a:solidFill>
            <a:srgbClr val="F9DCB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сделать наш мир чище </a:t>
            </a:r>
            <a:endParaRPr lang="ru-RU" dirty="0"/>
          </a:p>
        </p:txBody>
      </p:sp>
      <p:pic>
        <p:nvPicPr>
          <p:cNvPr id="13" name="Рисунок 12" descr="maxresdefault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357686" y="4143379"/>
            <a:ext cx="3714776" cy="208956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357686" y="5857892"/>
            <a:ext cx="3429024" cy="369332"/>
          </a:xfrm>
          <a:prstGeom prst="rect">
            <a:avLst/>
          </a:prstGeom>
          <a:solidFill>
            <a:srgbClr val="F9DCB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помочь детям-инвалидам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 flipV="1">
            <a:off x="2500298" y="3357562"/>
            <a:ext cx="571504" cy="357190"/>
          </a:xfrm>
          <a:prstGeom prst="straightConnector1">
            <a:avLst/>
          </a:prstGeom>
          <a:ln w="4762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214942" y="3357562"/>
            <a:ext cx="642942" cy="28575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p.userapi.com/c830508/v830508363/fa75c/wpSd4qVvnP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72264" y="0"/>
            <a:ext cx="2143140" cy="3429024"/>
          </a:xfrm>
          <a:prstGeom prst="rect">
            <a:avLst/>
          </a:prstGeom>
          <a:noFill/>
          <a:effectLst/>
        </p:spPr>
      </p:pic>
      <p:pic>
        <p:nvPicPr>
          <p:cNvPr id="11268" name="Picture 4" descr="http://iknigi.net/books_files/online_html/145227/i_02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4" y="3143248"/>
            <a:ext cx="2865426" cy="341840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1357298"/>
            <a:ext cx="50006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Всем известна сказка В. Катаева </a:t>
            </a:r>
            <a:r>
              <a:rPr lang="ru-RU" b="1" dirty="0" smtClean="0"/>
              <a:t>«ЦВЕТИК-СЕМИЦВЕТИК» </a:t>
            </a:r>
            <a:r>
              <a:rPr lang="ru-RU" dirty="0" smtClean="0"/>
              <a:t>о доброй девочке Жене, получившей в подарок волшебный цветок с разноцветными лепестками. Загадывая желания и отрывая лепестки, она потратила их на глупости. А последний заветный лепесток она пожертвовала на больного мальчика, и это оказалось достойным. 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4282" y="214290"/>
            <a:ext cx="5900750" cy="1082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lvl="0" algn="ctr">
              <a:spcBef>
                <a:spcPct val="0"/>
              </a:spcBef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etinaScriptExtraCTT" pitchFamily="2" charset="0"/>
                <a:ea typeface="+mj-ea"/>
                <a:cs typeface="+mj-cs"/>
              </a:rPr>
              <a:t>Символ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etinaScriptExtraCTT" pitchFamily="2" charset="0"/>
                <a:ea typeface="+mj-ea"/>
                <a:cs typeface="+mj-cs"/>
              </a:rPr>
              <a:t> проекта</a:t>
            </a:r>
            <a:r>
              <a:rPr lang="ru-RU" sz="4400" b="1" dirty="0" smtClean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Segoe Print" pitchFamily="2" charset="0"/>
              </a:rPr>
              <a:t>«</a:t>
            </a:r>
            <a:r>
              <a:rPr lang="en-US" sz="2400" b="1" dirty="0" smtClean="0">
                <a:solidFill>
                  <a:srgbClr val="FF0000"/>
                </a:solidFill>
                <a:latin typeface="Segoe Print" pitchFamily="2" charset="0"/>
              </a:rPr>
              <a:t>#</a:t>
            </a:r>
            <a:r>
              <a:rPr lang="ru-RU" sz="2400" b="1" dirty="0" smtClean="0">
                <a:solidFill>
                  <a:srgbClr val="FF0000"/>
                </a:solidFill>
                <a:latin typeface="Segoe Print" pitchFamily="2" charset="0"/>
              </a:rPr>
              <a:t>Добрые</a:t>
            </a:r>
            <a:r>
              <a:rPr lang="en-US" sz="2400" b="1" dirty="0" smtClean="0">
                <a:solidFill>
                  <a:srgbClr val="FF0000"/>
                </a:solidFill>
                <a:latin typeface="Segoe Print" pitchFamily="2" charset="0"/>
              </a:rPr>
              <a:t>_</a:t>
            </a:r>
            <a:r>
              <a:rPr lang="ru-RU" sz="2400" b="1" dirty="0" smtClean="0">
                <a:solidFill>
                  <a:srgbClr val="FF0000"/>
                </a:solidFill>
                <a:latin typeface="Segoe Print" pitchFamily="2" charset="0"/>
              </a:rPr>
              <a:t>крышечки»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etinaScriptExtraCTT" pitchFamily="2" charset="0"/>
                <a:ea typeface="+mj-ea"/>
                <a:cs typeface="+mj-cs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etinaScriptExtraCTT" pitchFamily="2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4214818"/>
            <a:ext cx="55007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Так и мы бездумно выбрасываем в мусорный контейнер ценное вторсырьё, не задумываясь над тем, что сдав его на переработку, мы сделаем добрые дела: очистим планету, сбережем природу и здоровье людей. А маленькие крышечки, как последний лепесток чудесного цветка, помогут больному ребёнку обрести радость передвижения по миру на инвалидной коляске.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yqUN3qnX4_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00166" y="3071810"/>
            <a:ext cx="6448440" cy="1512245"/>
          </a:xfrm>
          <a:prstGeom prst="rect">
            <a:avLst/>
          </a:prstGeom>
        </p:spPr>
      </p:pic>
      <p:pic>
        <p:nvPicPr>
          <p:cNvPr id="9" name="Рисунок 8" descr="bKH_CKavcp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14414" y="5143512"/>
            <a:ext cx="7572428" cy="1463109"/>
          </a:xfrm>
          <a:prstGeom prst="rect">
            <a:avLst/>
          </a:prstGeom>
        </p:spPr>
      </p:pic>
      <p:pic>
        <p:nvPicPr>
          <p:cNvPr id="12" name="Рисунок 11" descr="rk_2fn54Lx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42944" y="1428736"/>
            <a:ext cx="8001056" cy="1522325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7969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etinaScriptExtraCTT" pitchFamily="2" charset="0"/>
                <a:ea typeface="+mj-ea"/>
                <a:cs typeface="+mj-cs"/>
              </a:rPr>
              <a:t>Как это работает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etinaScriptExtraCTT" pitchFamily="2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214422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Пластиковые крышечки от бутылок и пакетов  собираются в различных пунктах приема;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786058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Собранная крупная партия крышек отправляется на завод по переработке пластика;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572008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Завод взвешивает сырье и переводит деньги за собранные крышечки на счет Благотворительного Фонда «Волонтеры в помощь детям-сиротам»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Kryshechki_Obrazec_A4_Print_page-00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 b="47363"/>
          <a:stretch>
            <a:fillRect/>
          </a:stretch>
        </p:blipFill>
        <p:spPr>
          <a:xfrm>
            <a:off x="214282" y="223876"/>
            <a:ext cx="8753699" cy="64260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 cstate="email"/>
          <a:srcRect t="13793"/>
          <a:stretch>
            <a:fillRect/>
          </a:stretch>
        </p:blipFill>
        <p:spPr bwMode="auto">
          <a:xfrm>
            <a:off x="357158" y="1071546"/>
            <a:ext cx="8507795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28662" y="357166"/>
            <a:ext cx="7509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КАКИЕ ОТХОДЫ САМЫЕ ЛУЧШИЕ ?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 же отходы самые лучшие ?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Самые лучшие отходы </a:t>
            </a:r>
            <a:r>
              <a:rPr lang="ru-RU" dirty="0" smtClean="0"/>
              <a:t>– </a:t>
            </a:r>
            <a:r>
              <a:rPr lang="ru-RU" b="1" dirty="0" smtClean="0"/>
              <a:t>это те,</a:t>
            </a:r>
          </a:p>
          <a:p>
            <a:pPr>
              <a:buNone/>
            </a:pPr>
            <a:r>
              <a:rPr lang="ru-RU" b="1" dirty="0" smtClean="0"/>
              <a:t> которые не образовались,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а лучший способ решения мусорной проблемы – </a:t>
            </a:r>
            <a:r>
              <a:rPr lang="ru-RU" b="1" dirty="0" smtClean="0"/>
              <a:t>производить как можно меньше мусора.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lide-3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15006" y="226669"/>
            <a:ext cx="8471836" cy="64884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857752" y="357166"/>
            <a:ext cx="2948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Segoe Print" pitchFamily="2" charset="0"/>
              </a:rPr>
              <a:t>#</a:t>
            </a:r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</a:rPr>
              <a:t>Добрые</a:t>
            </a:r>
            <a:r>
              <a:rPr lang="en-US" b="1" dirty="0" smtClean="0">
                <a:solidFill>
                  <a:srgbClr val="FF0000"/>
                </a:solidFill>
                <a:latin typeface="Segoe Print" pitchFamily="2" charset="0"/>
              </a:rPr>
              <a:t>_</a:t>
            </a:r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</a:rPr>
              <a:t>крышечки</a:t>
            </a:r>
            <a:br>
              <a:rPr lang="ru-RU" b="1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14612" y="1643050"/>
            <a:ext cx="60949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Segoe Print" pitchFamily="2" charset="0"/>
              </a:rPr>
              <a:t>Очень просто выбросить крышку не в мусорный бак, а в специальный контейнер.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Segoe Print" pitchFamily="2" charset="0"/>
              </a:rPr>
              <a:t>Но этим элементарным действием ты можешь помочь другим!!!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email"/>
          <a:srcRect l="27392" t="26575" r="7471" b="19193"/>
          <a:stretch>
            <a:fillRect/>
          </a:stretch>
        </p:blipFill>
        <p:spPr bwMode="auto">
          <a:xfrm>
            <a:off x="383416" y="1142984"/>
            <a:ext cx="8474864" cy="396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>
            <a:off x="713951" y="3215083"/>
            <a:ext cx="858050" cy="1588"/>
          </a:xfrm>
          <a:prstGeom prst="line">
            <a:avLst/>
          </a:prstGeom>
          <a:ln w="603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714348" y="3071810"/>
            <a:ext cx="357190" cy="357190"/>
          </a:xfrm>
          <a:prstGeom prst="flowChartConnector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1214414" y="3071810"/>
            <a:ext cx="357190" cy="357190"/>
          </a:xfrm>
          <a:prstGeom prst="flowChartConnector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429124" y="714356"/>
            <a:ext cx="3972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Segoe Print" pitchFamily="2" charset="0"/>
              </a:rPr>
              <a:t>#</a:t>
            </a:r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</a:rPr>
              <a:t>Добрые</a:t>
            </a:r>
            <a:r>
              <a:rPr lang="en-US" b="1" dirty="0" smtClean="0">
                <a:solidFill>
                  <a:srgbClr val="FF0000"/>
                </a:solidFill>
                <a:latin typeface="Segoe Print" pitchFamily="2" charset="0"/>
              </a:rPr>
              <a:t>_</a:t>
            </a:r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</a:rPr>
              <a:t>крышечки</a:t>
            </a:r>
            <a:r>
              <a:rPr lang="en-US" b="1" dirty="0" smtClean="0">
                <a:solidFill>
                  <a:srgbClr val="FF0000"/>
                </a:solidFill>
                <a:latin typeface="Segoe Print" pitchFamily="2" charset="0"/>
              </a:rPr>
              <a:t>_</a:t>
            </a:r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</a:rPr>
              <a:t>Чебоксары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3frcPoHW9m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K-I9KRmnou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qpW_YVmZ02k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UGvz7ketFZk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-CCsNiXSgG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jdUzBxXqo5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g49IpQxc9U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uZbKFDsJ7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27690" y="0"/>
            <a:ext cx="7488594" cy="6786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</TotalTime>
  <Words>223</Words>
  <Application>Microsoft Office PowerPoint</Application>
  <PresentationFormat>Экран (4:3)</PresentationFormat>
  <Paragraphs>27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Какие  же отходы самые лучшие ?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паша</dc:creator>
  <cp:lastModifiedBy>ККСОШ Учитель</cp:lastModifiedBy>
  <cp:revision>11</cp:revision>
  <dcterms:created xsi:type="dcterms:W3CDTF">2021-11-16T00:58:29Z</dcterms:created>
  <dcterms:modified xsi:type="dcterms:W3CDTF">2024-02-20T08:04:24Z</dcterms:modified>
</cp:coreProperties>
</file>