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9" r:id="rId5"/>
    <p:sldId id="259" r:id="rId6"/>
    <p:sldId id="258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038600"/>
            <a:ext cx="6400800" cy="18288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МБДОУ «Детский сад № 2 «Калинка»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Замятина Е.И.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RING L DING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игры: надеть цветные резинки на пальцы так, как показано на карточке.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развивает зрительное восприятие, закрепляет навыки счета, формирует пространственные  представления, тренирует память, развивает наглядно-образное мышление, развивает внимание, мелкую моторику.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Игрок, быстрее всех правильно надевший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забирает себе карточку. Выигрывает тот, у кого в конце игры окажется больше карточек.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Новая папка (2)\Pb4RcT4uB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410200" cy="3037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Сложи картинку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формирует у детей представления о целостном образе предмета, обучает соотносить образ представления с целостным образом реального предмета, правильно собирать картинку из отдельных частей, формирует усидчивость, воспитывает умение доводить начатое до конца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усложнения задачи картинки разрезаются на части сложной геометрической формы.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Новая папка (2)\Rk0Zn5M5p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162838" cy="289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«Закрути гайки»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мы знаем, что дошкольники копируют действия взрослых. Мальчики наблюдают за папами, а папы часто что-то ремонтируют, крутят, закручивают.  И мы решили сделать для детей такую игру, где можно тоже закручивать.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навыков мелкой моторики рук очень важно. Ребенок, имеющий высокий уровень развития мелкой моторики, умеет логически мыслить, у него развита связная речь.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усложнения игры детям можно предложить различные математические задачи: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Закрути на первом штыре две гайки, а на втором на три больше.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Предложить ребенку закрутить гайки по возрастанию количества (на первом один, на втором два и т.д.)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и разнообразие задач зависит от вашей фантазии.</a:t>
            </a:r>
          </a:p>
        </p:txBody>
      </p:sp>
      <p:pic>
        <p:nvPicPr>
          <p:cNvPr id="8194" name="Picture 2" descr="C:\Users\Admin\Desktop\Новая папка (2)\Rn6yeK_VR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42861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Накорми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 помогают игры с крупами.  В данном случае – это игра с фасолью.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Данная игра предназначена для детей младшего дошкольного возраста.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 игры: детям предлагается накормить (угостить) героев мультфильма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витаминками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Дети берут по одному семени фасоли и кладут в отверстие рта.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Усложнение игры: для игры можно предложить фасоль разных цветов и предложить накормить (угостить) друзей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витаминками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определенного цвета.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Новая папка (2)\RpEofLRC6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029200" cy="2823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Кубики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переодевалки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325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Вроде бы знакомая всем игра в кубики, но на новый лад. Такой вариант игры повышает интерес детей к получению знаний об окружающем мире, развивает фантазию, образное восприятие, творческое мышление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Admin\Desktop\Новая папка (2)\saHCr3H36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447800"/>
            <a:ext cx="624290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«Самоцветы»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524000"/>
            <a:ext cx="44958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 должно быть наполнено яркими эмоциями. Игры с разноцветными камушками очень нравятся детям, увлекают и притягивают к себе снова и снова.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таких игр – развитие мелкой моторики, сенсорного опыта детей, совершенствование координации руки и глаза, а также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расслабления.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представлена наша коллекция разноцветных камушков – фигурок, которые дети с удовольствием разбирают по цветам и форме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 (2)\2VDanuSy81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276600" cy="5021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Варианты усложнения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Выкладывание рядов (последовательностей):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Разложить фигурки по размеру от маленького к большому.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Выложить одинаковое количество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фигурок в ряды.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Выложить разное количество фигурок в ряды одной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развитие восприятия: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Выкладывание дорожек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тактильным мешочком, в который помещены разные предметы, среди которых нужно найти камушки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 с камушками: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Выкладывание картин, башенок, контуров рисунков с использованием разноцветных камушков.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«Шнуровка»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Уже давно доказано, что шнуровка – идеальная игрушка для развития устной речи. возраст от 2 до 6 лет является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сензитивным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наиболее восприимчивым для спонтанного, природного развития рук. Поэтому в этот период детям так нужны игры с веревочками, бусами,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игрушками-проталкивателями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Самое интересное, что малыши сами инстинктивно тянутся к подобным играм.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Цель игры: развить мелкую моторику, научить ребенка подбирать бусины по предлагаемому образцу и нанизывать их на шнурок.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Для усложнения игры можно предложить детям различные математические задачи:</a:t>
            </a:r>
          </a:p>
          <a:p>
            <a:pPr>
              <a:buFontTx/>
              <a:buChar char="-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Количественный счет: набери пять желтых и четыре красных бусины, посчитай, сколько получилось.</a:t>
            </a:r>
          </a:p>
          <a:p>
            <a:pPr>
              <a:buFontTx/>
              <a:buChar char="-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Порядковый счет: Набери первой по счету красную бусину, вторую по счету зеленую бусину и т.д.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Сложность и разнообразие задач зависят от вашей фантазии!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 (2)\9KPIcV9Eh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334000" cy="2994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Доббль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 игры: быстрее всех находить пары картинок.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Игра развивает внимание, скорость реакции, восприятия, обогащает словарь дошкольника.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Ход игры: преимуществом данной игры является ее вариативность. Можно использовать множество вариантов игровых состязаний: «Башня». «Отравленная башня», «Колодец», «Горячая картошка», «Возьми себе!», а можно придумать свой собственный вариант игры.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Новая папка (2)\Z-MzP9wAd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754031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Доббль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животные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1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вариант игры был придуман мной с целью познакомить детей с различными животными, насекомыми, птицами и закрепить их названия.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представляет собой 55 карточек, на каждой из которых 8 мини-картинок в, казалось бы на первый взгляд, хаотичной последовательности. Но нет, играя в игру, понимаешь, что композиция каждой карточки продумана. Какие бы две разные карты из колоды мы не взяли, всегда отыщется одна пара совпадающих картинок.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Новая папка (2)\6_ZTaRlA4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524000"/>
            <a:ext cx="610719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«Сложи по образцу»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0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Конструирование из счетных палочек способствует:</a:t>
            </a:r>
          </a:p>
          <a:p>
            <a:pPr>
              <a:buFont typeface="Arial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Развитию речи</a:t>
            </a:r>
          </a:p>
          <a:p>
            <a:pPr>
              <a:buFont typeface="Arial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Развитию мелкой мороки</a:t>
            </a:r>
          </a:p>
          <a:p>
            <a:pPr>
              <a:buFont typeface="Arial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Развитию познавательной активности</a:t>
            </a:r>
          </a:p>
          <a:p>
            <a:pPr>
              <a:buFont typeface="Arial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Развитию зрительно-пространственной ориентации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Варианты усложнения игры:</a:t>
            </a:r>
          </a:p>
          <a:p>
            <a:pPr>
              <a:buFont typeface="Arial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Ребенку можно предложить  сосчитать палочки, из которых составлена фигура.</a:t>
            </a:r>
          </a:p>
          <a:p>
            <a:pPr>
              <a:buFont typeface="Arial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Если фигура составлена из цветных палочек, попросить сосчитать палочки каждого цвета.</a:t>
            </a:r>
          </a:p>
          <a:p>
            <a:pPr>
              <a:buFont typeface="Arial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Можно предложить ребенку самому придумать и сложить фигуру из заданного количества палочек и т.д.</a:t>
            </a:r>
          </a:p>
          <a:p>
            <a:pPr>
              <a:buFont typeface="Arial" charset="0"/>
              <a:buChar char="•"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Новая папка (2)\bUbSvlhoI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105400" cy="286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«Поймай жука»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игры: Формирование элементарных математических представлений у детей в совместной игровой деятельности.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закрепить знание количественного счета, развивать речь, мыслительную активность, воспитывать интерес к совместным играм.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Новая папка (2)\j_lApwZMC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1524000"/>
            <a:ext cx="597147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Варианты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411479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Сортировка.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 задание для самых маленьких. Сложить жуков в банку по цвету «крышки». Без использования кубика.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Простой.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Игроки по очереди кидают кубик и кладут в банку столько жуков, какое число выпало на кубике.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Поймай быстрее. 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Можно использовать два кубика, на одном из которых на гранях отмечены цвета, соответствующие цвету жуков. Игроки по очереди бросают кубики. Если выпадает кубик, не соответствующий цвету крышки «банки», ход пропускается.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Можно придумать свои правила игры.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1008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Развивающие игры</vt:lpstr>
      <vt:lpstr>Игра «Самоцветы»</vt:lpstr>
      <vt:lpstr>Варианты усложнения игры</vt:lpstr>
      <vt:lpstr>Игра «Шнуровка»</vt:lpstr>
      <vt:lpstr>Доббль</vt:lpstr>
      <vt:lpstr>Доббль - животные</vt:lpstr>
      <vt:lpstr>«Сложи по образцу»</vt:lpstr>
      <vt:lpstr>«Поймай жука»</vt:lpstr>
      <vt:lpstr>Варианты игры:</vt:lpstr>
      <vt:lpstr>RING L DING</vt:lpstr>
      <vt:lpstr>Сложи картинку</vt:lpstr>
      <vt:lpstr>«Закрути гайки»</vt:lpstr>
      <vt:lpstr>Накорми животных</vt:lpstr>
      <vt:lpstr>Кубики - переодевалки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2006-08-16T00:00:00Z</dcterms:created>
  <dcterms:modified xsi:type="dcterms:W3CDTF">2018-03-03T06:33:30Z</dcterms:modified>
</cp:coreProperties>
</file>