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hello_html_m2ed208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905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8674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Замятина Е.И.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(2)\depositphotos_10741960-stock-photo-horizontal-flowers-frame-child-illustratio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dmin\Desktop\Новая папка (2)\depositphotos_10741960-stock-photo-horizontal-flowers-frame-child-illustratio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 (2)\WP_20171222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396129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76600" y="1676400"/>
            <a:ext cx="4953001" cy="4343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en-US" sz="2700" b="0" dirty="0" smtClean="0">
                <a:latin typeface="Times New Roman" pitchFamily="18" charset="0"/>
                <a:cs typeface="Times New Roman" pitchFamily="18" charset="0"/>
              </a:rPr>
              <a:t>scrap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– вырезка, </a:t>
            </a:r>
            <a:r>
              <a:rPr lang="en-US" sz="2700" b="0" dirty="0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– книга, букв. «книга из вырезок») – вид рукодельного искусства по оформлению фотоальбомов, рамок для фотографий, открыток и любых других вещей аппликациями.</a:t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Является разновидностью ручного творчества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124200" y="609600"/>
            <a:ext cx="4343400" cy="838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Скрапбукинг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(2)\depositphotos_10741960-stock-photo-horizontal-flowers-frame-child-illustratio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C:\Users\Admin\Desktop\Новая папка (2)\WP_20171222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"/>
            <a:ext cx="5248275" cy="2947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5" descr="C:\Users\Admin\Desktop\Новая папка (2)\WP_20171222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429000"/>
            <a:ext cx="5181600" cy="2909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60499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 творческое мышление, мелкую моторику пальцев, способность комбинировать  цвета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материалы, творческое воображение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Admin\Desktop\Новая папка (2)\depositphotos_10741960-stock-photo-horizontal-flowers-frame-child-illustratio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4724400" cy="5334000"/>
          </a:xfrm>
        </p:spPr>
        <p:txBody>
          <a:bodyPr>
            <a:normAutofit/>
          </a:bodyPr>
          <a:lstStyle/>
          <a:p>
            <a:pPr algn="l"/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Что вам понадобиться:</a:t>
            </a:r>
            <a:b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ножницы (несколько видов)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двухсторонний скотч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клей (ПВА, клей-карандаш)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бумага и карандаш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фигурный дырокол (несколько видов)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пуговицы, ленты, стразы, наклейки и пр.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резиновые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штампики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линейка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Первое, что понадобиться для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скрапбукинга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– выбрать интересную ребенку картинку, вокруг которой будет строиться вся композиция. Главное, чтобы ребенку это понравилось.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 приготовьте лист картона и начинайте  вместе с ребенком клеить аппликацию.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предложите различные материалы для украшения. Это могут быть пуговицы, стразы, полу-жемчужины, ленты и пр. Пусть ребенок пофантазирует.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C:\Users\Admin\Desktop\Новая папка (2)\dr32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1981200" cy="1981200"/>
          </a:xfrm>
          <a:prstGeom prst="rect">
            <a:avLst/>
          </a:prstGeom>
          <a:noFill/>
        </p:spPr>
      </p:pic>
      <p:pic>
        <p:nvPicPr>
          <p:cNvPr id="3075" name="Picture 3" descr="C:\Users\Admin\Desktop\Новая папка (2)\18840295.21qr4dzrjm.W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50662">
            <a:off x="4942237" y="1056036"/>
            <a:ext cx="1432731" cy="1432731"/>
          </a:xfrm>
          <a:prstGeom prst="rect">
            <a:avLst/>
          </a:prstGeom>
          <a:noFill/>
        </p:spPr>
      </p:pic>
      <p:pic>
        <p:nvPicPr>
          <p:cNvPr id="3077" name="Picture 5" descr="C:\Users\Admin\Desktop\Новая папка (2)\31d31b7f869f7ee0a09a485e1cebfe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79178">
            <a:off x="5592688" y="2808462"/>
            <a:ext cx="2857087" cy="1851025"/>
          </a:xfrm>
          <a:prstGeom prst="rect">
            <a:avLst/>
          </a:prstGeom>
          <a:noFill/>
        </p:spPr>
      </p:pic>
      <p:pic>
        <p:nvPicPr>
          <p:cNvPr id="3078" name="Picture 6" descr="C:\Users\Admin\Desktop\Новая папка (2)\1390681049_1-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495800"/>
            <a:ext cx="2514600" cy="1232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Новая папка (2)\depositphotos_10741960-stock-photo-horizontal-flowers-frame-child-illustratio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8077200" cy="914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на фольге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3400" y="1447800"/>
            <a:ext cx="3810000" cy="4419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 на фольге – это нетрадиционная техника рисования. Получающиеся оригинальные металлические панно.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Рисовать на фольге интересно: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Ребенок познает свойства нового материала для творчества – металлической фольги, научится обращаться в творчестве с этими свойствами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по фольге откроет воображению новую грань изобразительного творчества – создание объемной гравюры.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098" name="Picture 2" descr="C:\Users\Admin\Desktop\Новая папка (2)\XtbSY9jkP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3238500" cy="431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(2)\depositphotos_10741960-stock-photo-horizontal-flowers-frame-child-illustratio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239000" cy="4343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Фольга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картон,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ножницы,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ватные палочки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картинки или любые трафареты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клей ПВА, скотч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толстая шерстяная нитка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нужно нарисовать эскиз будущей работы. Затем по контуру рисунка приклеивается шерстяная нитка, даем высохнуть. Теперь на рисунок накладываем лист фольги и загибаем фольгу по краям, чтобы она не смещалась. Можно закрепить скотчем. С помощью ватной палочки аккуратно проглаживаем фольгу по контурам шерстяной нитки. На поверхности фольги проступает контур рисунка. Теперь можно раскрашивать либо гуашью, либо фломастерами.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Desktop\Новая папка (2)\depositphotos_10741960-stock-photo-horizontal-flowers-frame-child-illustratio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99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солью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48200" y="1371600"/>
            <a:ext cx="3581400" cy="42672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с помощью соли похоже на волшебный эксперимент.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находка для детей, которые любят делать что-нибудь необычное.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того, нетрадиционные способы творчества помогают ребенку раскрепоститься. Получить от процесса удовольствие и удивляться результатам.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Новая папка (2)\1563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657600" cy="1997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Admin\Desktop\Новая папка (2)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3096142" cy="2313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min\Desktop\Новая папка (2)\depositphotos_10741960-stock-photo-horizontal-flowers-frame-child-illustratio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Admin\Desktop\Новая папка (2)\WP_20171102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3505200" cy="1968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Admin\Desktop\Новая папка (2)\WP_20171102_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590800"/>
            <a:ext cx="1711521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Admin\Desktop\Новая папка (2)\WP_20171102_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28600"/>
            <a:ext cx="3888420" cy="2183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C:\Users\Admin\Desktop\Новая папка (2)\WP_20171102_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971800"/>
            <a:ext cx="4105275" cy="2305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(2)\depositphotos_10741960-stock-photo-horizontal-flowers-frame-child-illustratio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7162800" cy="4267200"/>
          </a:xfrm>
        </p:spPr>
        <p:txBody>
          <a:bodyPr>
            <a:normAutofit/>
          </a:bodyPr>
          <a:lstStyle/>
          <a:p>
            <a:pPr algn="l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соль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плотная бумага (белая или цветная)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акварель или вода, подкрашенная пищевыми красителями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кисточка или пипетка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клей ПВА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поднос с бортиками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b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нарисовать рисунок клеем. Это может быть что угодно.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щедро посыпаем рисунок солью. Потом аккуратно стряхиваем лишнюю соль на поднос.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теперь добавим цвета. Можно раскрасить кисточкой, а можно взять пипетку и подкрашенную воду и по капле наносить на рисунок. Вы сможете увидеть, как капли растекаются и получаются яркие узоры и фигуры.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оставьте рисунок до полного высыхания. Но обратите внимание, что рисунок не долговечен. Со временем он будет отслаиваться.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171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НЕТРАДИЦИОННЫЕ ТЕХНИКИ РИСОВАНИЯ</vt:lpstr>
      <vt:lpstr>(от англ. scrap – вырезка, book – книга, букв. «книга из вырезок») – вид рукодельного искусства по оформлению фотоальбомов, рамок для фотографий, открыток и любых других вещей аппликациями.  Является разновидностью ручного творчества   </vt:lpstr>
      <vt:lpstr>Развивает творческое мышление, мелкую моторику пальцев, способность комбинировать  цвета и материалы, творческое воображение</vt:lpstr>
      <vt:lpstr>Что вам понадобиться:  Материалы - ножницы (несколько видов) - двухсторонний скотч - клей (ПВА, клей-карандаш) - бумага и карандаш - фигурный дырокол (несколько видов) - пуговицы, ленты, стразы, наклейки и пр. - резиновые штампики - линейка  Ход работы: - Первое, что понадобиться для скрапбукинга – выбрать интересную ребенку картинку, вокруг которой будет строиться вся композиция. Главное, чтобы ребенку это понравилось.   -  приготовьте лист картона и начинайте  вместе с ребенком клеить аппликацию.    - предложите различные материалы для украшения. Это могут быть пуговицы, стразы, полу-жемчужины, ленты и пр. Пусть ребенок пофантазирует.   </vt:lpstr>
      <vt:lpstr>Рисование на фольге</vt:lpstr>
      <vt:lpstr>Материалы: - Фольга - картон, - ножницы, - ватные палочки - картинки или любые трафареты - клей ПВА, скотч - толстая шерстяная нитка Ход работы: Сначала нужно нарисовать эскиз будущей работы. Затем по контуру рисунка приклеивается шерстяная нитка, даем высохнуть. Теперь на рисунок накладываем лист фольги и загибаем фольгу по краям, чтобы она не смещалась. Можно закрепить скотчем. С помощью ватной палочки аккуратно проглаживаем фольгу по контурам шерстяной нитки. На поверхности фольги проступает контур рисунка. Теперь можно раскрашивать либо гуашью, либо фломастерами.</vt:lpstr>
      <vt:lpstr>Рисование солью</vt:lpstr>
      <vt:lpstr>Слайд 8</vt:lpstr>
      <vt:lpstr>Материалы: - соль - плотная бумага (белая или цветная) - акварель или вода, подкрашенная пищевыми красителями - кисточка или пипетка - клей ПВА - поднос с бортиками  Ход работы: - нарисовать рисунок клеем. Это может быть что угодно. - щедро посыпаем рисунок солью. Потом аккуратно стряхиваем лишнюю соль на поднос. - теперь добавим цвета. Можно раскрасить кисточкой, а можно взять пипетку и подкрашенную воду и по капле наносить на рисунок. Вы сможете увидеть, как капли растекаются и получаются яркие узоры и фигуры. - оставьте рисунок до полного высыхания. Но обратите внимание, что рисунок не долговечен. Со временем он будет отслаиваться.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Admin</dc:creator>
  <cp:lastModifiedBy>Admin</cp:lastModifiedBy>
  <cp:revision>14</cp:revision>
  <dcterms:created xsi:type="dcterms:W3CDTF">2006-08-16T00:00:00Z</dcterms:created>
  <dcterms:modified xsi:type="dcterms:W3CDTF">2018-03-14T18:24:32Z</dcterms:modified>
</cp:coreProperties>
</file>