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на фольге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МБДОУ «Детский сад №2 «Калинка»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Замятина Е.И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После завершения  нанесите на фольгу черный крем, дайте ему подсохнуть и удалите излишки, чтобы сохранился эффект патины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Elena\Desktop\Новая папка (2)\XVMI1VQHP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341192" cy="4454922"/>
          </a:xfrm>
          <a:prstGeom prst="rect">
            <a:avLst/>
          </a:prstGeom>
          <a:noFill/>
        </p:spPr>
      </p:pic>
      <p:pic>
        <p:nvPicPr>
          <p:cNvPr id="7173" name="Picture 5" descr="C:\Users\Elena\Desktop\Новая папка (2)\XtbSY9jkP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36845"/>
            <a:ext cx="3287272" cy="4383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Если хотите сделать работу в цвете, вместо нанесения черного крема работу можно раскрасить разноцветными фломастерами.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Не сдерживайте свою фантазию!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Успехов!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Рисование на фольге – это интересная нетрадиционная техника рисования или продавливания. Получаются оригинальные «металлические» панно, которые могут стать подарком для близких или украшением интерьера</a:t>
            </a:r>
            <a:endParaRPr lang="ru-RU" sz="2800" dirty="0"/>
          </a:p>
        </p:txBody>
      </p:sp>
      <p:pic>
        <p:nvPicPr>
          <p:cNvPr id="1026" name="Picture 2" descr="C:\Users\Elena\Desktop\Новая папка (2)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708920"/>
            <a:ext cx="4616697" cy="3384376"/>
          </a:xfrm>
          <a:prstGeom prst="rect">
            <a:avLst/>
          </a:prstGeom>
          <a:noFill/>
        </p:spPr>
      </p:pic>
      <p:pic>
        <p:nvPicPr>
          <p:cNvPr id="1027" name="Picture 3" descr="C:\Users\Elena\Desktop\Новая папка (2)\drawing-on-foil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2552265" cy="367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7272808" cy="3960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Картон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Карандаш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Густой клей или бечевка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Алюминиевая фольга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Ватный диск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Черный крем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Влажные салфетки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или бумажные полотенца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Выберите лист картона (не гофрированного)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Elena\Desktop\Новая папка (2)\92d2d65e1dbbf00cc197f8d6ccae--materialy-dlya-tvorchestva-karton-perepletnyj-1-5-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2603499"/>
            <a:ext cx="5372000" cy="358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Карандашом сделайте набросок рисунка на картоне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ena\Desktop\Новая папка (2)\vJ43V4g5j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628800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На карандашный рисунок аккуратно нанесите клей ПВА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 algn="just"/>
            <a:r>
              <a:rPr lang="ru-RU" dirty="0" smtClean="0"/>
              <a:t>Можно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вместо </a:t>
            </a:r>
          </a:p>
          <a:p>
            <a:pPr algn="just">
              <a:buNone/>
            </a:pPr>
            <a:r>
              <a:rPr lang="ru-RU" dirty="0" smtClean="0"/>
              <a:t>  клея </a:t>
            </a:r>
            <a:r>
              <a:rPr lang="ru-RU" dirty="0" err="1" smtClean="0"/>
              <a:t>пва</a:t>
            </a:r>
            <a:r>
              <a:rPr lang="ru-RU" dirty="0" smtClean="0"/>
              <a:t> на </a:t>
            </a:r>
          </a:p>
          <a:p>
            <a:pPr algn="just">
              <a:buNone/>
            </a:pPr>
            <a:r>
              <a:rPr lang="ru-RU" dirty="0" smtClean="0"/>
              <a:t>  контур рисунка</a:t>
            </a:r>
          </a:p>
          <a:p>
            <a:pPr algn="just">
              <a:buNone/>
            </a:pPr>
            <a:r>
              <a:rPr lang="ru-RU" dirty="0" smtClean="0"/>
              <a:t>  приклеить </a:t>
            </a:r>
          </a:p>
          <a:p>
            <a:pPr algn="just">
              <a:buNone/>
            </a:pPr>
            <a:r>
              <a:rPr lang="ru-RU" dirty="0" smtClean="0"/>
              <a:t>  бечевку</a:t>
            </a:r>
            <a:endParaRPr lang="ru-RU" dirty="0"/>
          </a:p>
        </p:txBody>
      </p:sp>
      <p:pic>
        <p:nvPicPr>
          <p:cNvPr id="3075" name="Picture 3" descr="C:\Users\Elena\Desktop\Новая папка (2)\AbszEOez0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Вырежьте кусок фольги, немного больше листа картона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lena\Desktop\Новая папка (2)\1364062274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6128123" cy="408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6. Лист фольги скомкайте, затем аккуратно, чтобы не порвать, распрямите и прогладьте валиком, чтобы сохранился эффект </a:t>
            </a:r>
            <a:r>
              <a:rPr lang="ru-RU" sz="2800" dirty="0" err="1" smtClean="0">
                <a:solidFill>
                  <a:srgbClr val="FF0000"/>
                </a:solidFill>
              </a:rPr>
              <a:t>состаривания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Elena\Desktop\Новая папка (2)\DCuWFJXuST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3771"/>
            <a:ext cx="3553799" cy="2665349"/>
          </a:xfrm>
          <a:prstGeom prst="rect">
            <a:avLst/>
          </a:prstGeom>
          <a:noFill/>
        </p:spPr>
      </p:pic>
      <p:pic>
        <p:nvPicPr>
          <p:cNvPr id="5123" name="Picture 3" descr="C:\Users\Elena\Desktop\Новая папка (2)\E4ZipR1PE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3911700" cy="29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ena\Desktop\Новая папка (2)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Лист фольги наложите на лист картона, края загните и закрепите с обратной стороны.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Аккуратно нажимайте  на фольгу вокруг контура рисунка, чтобы рисунок стал более заметным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lena\Desktop\Новая папка (2)\pivDmOog1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Рисование на фольге</vt:lpstr>
      <vt:lpstr>Рисование на фольге – это интересная нетрадиционная техника рисования или продавливания. Получаются оригинальные «металлические» панно, которые могут стать подарком для близких или украшением интерьера</vt:lpstr>
      <vt:lpstr>Материалы</vt:lpstr>
      <vt:lpstr> 1. Выберите лист картона (не гофрированного)</vt:lpstr>
      <vt:lpstr>2. Карандашом сделайте набросок рисунка на картоне</vt:lpstr>
      <vt:lpstr>3. На карандашный рисунок аккуратно нанесите клей ПВА</vt:lpstr>
      <vt:lpstr>4. Вырежьте кусок фольги, немного больше листа картона</vt:lpstr>
      <vt:lpstr>6. Лист фольги скомкайте, затем аккуратно, чтобы не порвать, распрямите и прогладьте валиком, чтобы сохранился эффект состаривания</vt:lpstr>
      <vt:lpstr>7. Лист фольги наложите на лист картона, края загните и закрепите с обратной стороны. Аккуратно нажимайте  на фольгу вокруг контура рисунка, чтобы рисунок стал более заметным </vt:lpstr>
      <vt:lpstr>8. После завершения  нанесите на фольгу черный крем, дайте ему подсохнуть и удалите излишки, чтобы сохранился эффект патины</vt:lpstr>
      <vt:lpstr>Если хотите сделать работу в цвете, вместо нанесения черного крема работу можно раскрасить разноцветными фломастерами.   Не сдерживайте свою фантазию! Успехов!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фольге</dc:title>
  <dc:creator>Elena</dc:creator>
  <cp:lastModifiedBy>Elena</cp:lastModifiedBy>
  <cp:revision>7</cp:revision>
  <dcterms:created xsi:type="dcterms:W3CDTF">2019-01-26T18:29:52Z</dcterms:created>
  <dcterms:modified xsi:type="dcterms:W3CDTF">2019-01-26T19:32:24Z</dcterms:modified>
</cp:coreProperties>
</file>