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593"/>
            <a:ext cx="9144000" cy="8161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1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Большекатрасьский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 «Мечта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Чувашской республики, Чебоксарского района</a:t>
            </a:r>
            <a:endParaRPr lang="ru-RU" sz="1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560840" cy="4824536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Педагог и наставник</a:t>
            </a:r>
          </a:p>
          <a:p>
            <a:endParaRPr lang="ru-RU" sz="3600" b="1" dirty="0">
              <a:solidFill>
                <a:schemeClr val="tx1"/>
              </a:solidFill>
            </a:endParaRP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>
              <a:solidFill>
                <a:schemeClr val="tx1"/>
              </a:solidFill>
            </a:endParaRPr>
          </a:p>
          <a:p>
            <a:pPr lvl="8"/>
            <a:r>
              <a:rPr lang="ru-RU" sz="1400" b="1" dirty="0" smtClean="0">
                <a:solidFill>
                  <a:schemeClr val="tx1"/>
                </a:solidFill>
              </a:rPr>
              <a:t>Выполнила:</a:t>
            </a:r>
          </a:p>
          <a:p>
            <a:pPr lvl="8"/>
            <a:r>
              <a:rPr lang="ru-RU" sz="1400" b="1" dirty="0" smtClean="0">
                <a:solidFill>
                  <a:schemeClr val="tx1"/>
                </a:solidFill>
              </a:rPr>
              <a:t>Воспитатель</a:t>
            </a:r>
          </a:p>
          <a:p>
            <a:pPr lvl="8"/>
            <a:r>
              <a:rPr lang="ru-RU" sz="1400" b="1" dirty="0" smtClean="0">
                <a:solidFill>
                  <a:schemeClr val="tx1"/>
                </a:solidFill>
              </a:rPr>
              <a:t>Курбатова Алена Владимировна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4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16824" cy="5400600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2100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2100" dirty="0">
                <a:latin typeface="Times New Roman"/>
                <a:ea typeface="Calibri"/>
                <a:cs typeface="Times New Roman"/>
              </a:rPr>
              <a:t>профессиональной компетентности молодого педагога путем </a:t>
            </a:r>
            <a:r>
              <a:rPr lang="ru-RU" sz="2100" dirty="0" smtClean="0">
                <a:latin typeface="Times New Roman"/>
                <a:ea typeface="Calibri"/>
                <a:cs typeface="Times New Roman"/>
              </a:rPr>
              <a:t>наставничества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1)Помочь профессиональному становлению педагога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2)Развивать  его способности самостоятельно выполнять обязанности по занимаемой должности.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3)Оказать методическую помощь молодому специалисту в учебно – воспитательной деятельности;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4)Изучение современных подходов и внедрение передового педагогического опыта в образовательный процесс.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04495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5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872644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72608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Изучение основной документации детского сада, документы о наставничестве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 Закрепление стажера к опытному наставнику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Подбор методической литературы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-Составление плана работы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3212976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20761"/>
            <a:ext cx="3034145" cy="26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1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2270585" y="260636"/>
            <a:ext cx="4322335" cy="7199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43736" y="1146528"/>
            <a:ext cx="3556797" cy="5090005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Изучение программы, по которой работает детский сад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Совместное изучение технологий, реализация технологии в работе с детьми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-Совместное составление календарного плана, ежедневного планирования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Изучение опыта работы коллег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Изучение предметно-развивающей среды детского сада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Показ режимных моментов и посещение образовательной деятельности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-Самообразование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-Консультация для педагога по работе с родителями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2880320" cy="28803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4266" r="16800"/>
          <a:stretch/>
        </p:blipFill>
        <p:spPr>
          <a:xfrm>
            <a:off x="4572000" y="3934231"/>
            <a:ext cx="3672408" cy="23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0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"/>
            <a:ext cx="6965245" cy="8367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908720"/>
            <a:ext cx="7416824" cy="5256584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Показ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молодыми педагогами открытого занятия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-Анализ работы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 smtClean="0">
                <a:latin typeface="Times New Roman"/>
                <a:ea typeface="Calibri"/>
              </a:rPr>
              <a:t>       -</a:t>
            </a:r>
            <a:r>
              <a:rPr lang="ru-RU" sz="1800" dirty="0">
                <a:latin typeface="Times New Roman"/>
                <a:ea typeface="Calibri"/>
              </a:rPr>
              <a:t>Обобщение опыта работы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5111" r="22100"/>
          <a:stretch/>
        </p:blipFill>
        <p:spPr>
          <a:xfrm>
            <a:off x="755576" y="2563183"/>
            <a:ext cx="3744416" cy="24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91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</TotalTime>
  <Words>127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МБДОУ «Большекатрасьский детский сад «Мечта» Чувашской республики, Чебоксарского района</vt:lpstr>
      <vt:lpstr>Презентация PowerPoint</vt:lpstr>
      <vt:lpstr>Подготовительный этап</vt:lpstr>
      <vt:lpstr>Основной этап</vt:lpstr>
      <vt:lpstr>Заключительный этап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«Большекатрасьский детский сад «Мечта»</dc:title>
  <dc:creator>Этот компьютер</dc:creator>
  <cp:lastModifiedBy>Этот компьютер</cp:lastModifiedBy>
  <cp:revision>5</cp:revision>
  <dcterms:created xsi:type="dcterms:W3CDTF">2022-01-29T08:43:45Z</dcterms:created>
  <dcterms:modified xsi:type="dcterms:W3CDTF">2023-01-16T06:29:55Z</dcterms:modified>
</cp:coreProperties>
</file>