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9" r:id="rId2"/>
    <p:sldId id="258" r:id="rId3"/>
    <p:sldId id="292" r:id="rId4"/>
    <p:sldId id="259" r:id="rId5"/>
    <p:sldId id="260" r:id="rId6"/>
    <p:sldId id="277" r:id="rId7"/>
    <p:sldId id="261" r:id="rId8"/>
    <p:sldId id="290" r:id="rId9"/>
    <p:sldId id="280" r:id="rId10"/>
    <p:sldId id="281" r:id="rId11"/>
    <p:sldId id="266" r:id="rId12"/>
    <p:sldId id="282" r:id="rId13"/>
    <p:sldId id="268" r:id="rId14"/>
    <p:sldId id="273" r:id="rId15"/>
    <p:sldId id="295" r:id="rId16"/>
    <p:sldId id="283" r:id="rId17"/>
    <p:sldId id="284" r:id="rId18"/>
    <p:sldId id="285" r:id="rId19"/>
    <p:sldId id="263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D3A8-3EDD-4DB3-833D-03653A6C15D8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D19A6-879A-4CFF-A072-3F34ADAE8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37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D19A6-879A-4CFF-A072-3F34ADAE8CA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53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3248F8-D653-4F02-BB58-8F5FC09D358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F3046A-78B6-42D3-B003-58B964DADA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marL="82296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«Основные направления социально-коммуникативного развития дошкольника»</a:t>
            </a:r>
          </a:p>
          <a:p>
            <a:pPr marL="82296" indent="0" algn="ctr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Яруткина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Надежда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23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Патриотическое воспитание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условиях, когда происходят глубочайшие изменения в жизни общества, одним из центральных направлений работы с дошкольниками становится патриотическое воспитание. Сейчас, в период нестабильности в обществе, возникает необходимость вернуться к лучшим традициям нашего народа.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4214818"/>
            <a:ext cx="3371528" cy="2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23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Задачи патриотического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воспитания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8064896" cy="5688632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Воспитывать </a:t>
            </a:r>
            <a:r>
              <a:rPr lang="ru-RU" b="1" dirty="0"/>
              <a:t>у ребенка любовь и привязанность к своей семье, дому, детскому саду, улице, </a:t>
            </a:r>
            <a:r>
              <a:rPr lang="ru-RU" b="1" dirty="0" smtClean="0"/>
              <a:t>городу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Формировать бережное отношение к природе и всему живому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Воспитывать </a:t>
            </a:r>
            <a:r>
              <a:rPr lang="ru-RU" b="1" dirty="0"/>
              <a:t>уважение к </a:t>
            </a:r>
            <a:r>
              <a:rPr lang="ru-RU" b="1" dirty="0" smtClean="0"/>
              <a:t>труду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Развивать интерес к русским традициям и </a:t>
            </a:r>
            <a:r>
              <a:rPr lang="ru-RU" b="1" dirty="0" smtClean="0"/>
              <a:t>промыслам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Формировать элементарные знания о правах </a:t>
            </a:r>
            <a:r>
              <a:rPr lang="ru-RU" b="1" dirty="0" smtClean="0"/>
              <a:t>человека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Расширять представления о городах </a:t>
            </a:r>
            <a:r>
              <a:rPr lang="ru-RU" b="1" dirty="0" smtClean="0"/>
              <a:t>России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Знакомить детей с символами государства (герб, флаг, гимн</a:t>
            </a:r>
            <a:r>
              <a:rPr lang="ru-RU" b="1" dirty="0" smtClean="0"/>
              <a:t>)</a:t>
            </a:r>
          </a:p>
          <a:p>
            <a:pPr lvl="0">
              <a:buFont typeface="Wingdings" pitchFamily="2" charset="2"/>
              <a:buChar char="v"/>
            </a:pP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Развивать чувство ответственности и гордости за достижения </a:t>
            </a:r>
            <a:r>
              <a:rPr lang="ru-RU" b="1" dirty="0" smtClean="0"/>
              <a:t>страны</a:t>
            </a:r>
            <a:endParaRPr lang="ru-RU" b="1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 </a:t>
            </a:r>
            <a:endParaRPr lang="ru-RU" dirty="0"/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Формировать толерантность, чувство уважения к другим народам, их </a:t>
            </a:r>
            <a:r>
              <a:rPr lang="ru-RU" b="1" dirty="0" smtClean="0"/>
              <a:t>традициям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45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Формирование основ безопасного поведения в быту, социуме, природе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безопасным поведением следует понимать такой набор стереотипов и сознательных действий в изменяющейся обстановке, который позволяет сохранять индивидуальную целостность и комфортность поведения, предупреждает физический и психический травматизм, создает нормальные условия взаимодействия между людьми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645024"/>
            <a:ext cx="3597399" cy="30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06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Система работы по формированию у дошкольников основ безопасности жизнедеятельности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21" y="1000298"/>
            <a:ext cx="878497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Цели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Основные задачи обучения дошкольников ОБЖ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2736304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основ безопасности собственной жизнедеятельности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469841"/>
            <a:ext cx="3672408" cy="11304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предпосылок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Экологического сознания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(безопасности окружающего мира)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73016"/>
            <a:ext cx="3168352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Научить ребёнка ориентироваться в окружающей его обстановке и уметь  оценивать отдельные элементы обстановки с точки зрения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 опасно-не опасно»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573016"/>
            <a:ext cx="2448272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Научить ребёнка быть внимательным, осторожным и предусмотрительным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573016"/>
            <a:ext cx="2520280" cy="2664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Сформировать важнейшие алгоритмы восприятия и действия, которые лежат в основе безопасного поведения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4344536" y="139905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3275856" y="139905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07704" y="3140968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693041" y="3140968"/>
            <a:ext cx="527031" cy="396044"/>
          </a:xfrm>
          <a:prstGeom prst="downArrow">
            <a:avLst>
              <a:gd name="adj1" fmla="val 50000"/>
              <a:gd name="adj2" fmla="val 62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308304" y="3140969"/>
            <a:ext cx="468052" cy="360040"/>
          </a:xfrm>
          <a:prstGeom prst="downArrow">
            <a:avLst>
              <a:gd name="adj1" fmla="val 50000"/>
              <a:gd name="adj2" fmla="val 70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17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Основные направления работы по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формированию у дошкольников основ безопасности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Усвоение дошкольниками знаний о правилах безопасного поведения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Формирование у детей качественно новых двигательных навыков и бдительного восприятия окружающей обстановки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Развитие у детей способности к предвидению возможной опасности в конкретно меняющейся ситуации и построению безопасному адекватному поведению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5375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lvl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Главная цель трудового воспитания дошкольников — это формирование личности ребенка, а также правильного отношения к трудовой деятельности. Труд развивает у дошкольника сообразительность, наблюдательность, внимание, сосредоточенность, память, а также укрепляет его физические силы и здоровье.</a:t>
            </a:r>
          </a:p>
          <a:p>
            <a:pPr marL="82296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429000"/>
            <a:ext cx="2666006" cy="312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91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804" y="116632"/>
            <a:ext cx="7498080" cy="511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Виды труда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8002136" cy="5544616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468" y="1844417"/>
            <a:ext cx="3130491" cy="77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2418" y="1835595"/>
            <a:ext cx="3384376" cy="12024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Ознакомление с трудом взрослых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844147"/>
            <a:ext cx="3399319" cy="120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Навыки культуры быта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 труд по самообслуживанию)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2418" y="4798837"/>
            <a:ext cx="3399319" cy="1202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Ручной труд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6719" y="4824057"/>
            <a:ext cx="3384375" cy="11974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 в природе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6310" y="3356992"/>
            <a:ext cx="3384375" cy="12243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Хозяйственно-бытовой труд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3162123" y="62826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718846" y="62826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925142" y="628265"/>
            <a:ext cx="288033" cy="2418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785585" y="612032"/>
            <a:ext cx="1187624" cy="4275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24404" y="646515"/>
            <a:ext cx="1152128" cy="42408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8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Формы организации трудовой деятельности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30743"/>
            <a:ext cx="3456384" cy="20882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Поручения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ростые и сложные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э</a:t>
            </a:r>
            <a:r>
              <a:rPr lang="ru-RU" b="1" dirty="0" smtClean="0">
                <a:solidFill>
                  <a:schemeClr val="tx1"/>
                </a:solidFill>
              </a:rPr>
              <a:t>пизодические и длительные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оллективные и индивидуальные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2286" y="5045698"/>
            <a:ext cx="3456384" cy="14904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Коллективный труд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624772"/>
            <a:ext cx="3096344" cy="19563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Дежурство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Формирование общественно значимого мотива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Нравственный, этический аспект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038274" y="836713"/>
            <a:ext cx="198022" cy="1728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893433" y="867882"/>
            <a:ext cx="274090" cy="4032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771800" y="836713"/>
            <a:ext cx="216024" cy="864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83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образовательные проекты 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Тренинги по запросам родителей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Родительские конференции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родителей и детей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Творческие выставки и  фотовыставки</a:t>
            </a:r>
          </a:p>
          <a:p>
            <a:pPr lvl="0">
              <a:buClr>
                <a:srgbClr val="3891A7"/>
              </a:buClr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Совместные досуги</a:t>
            </a:r>
          </a:p>
          <a:p>
            <a:pPr marL="82296" lvl="0" indent="0">
              <a:buClr>
                <a:srgbClr val="3891A7"/>
              </a:buClr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473624"/>
            <a:ext cx="38884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3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– игре, общении, и др.; способен выбирать себе род занятий, участников по совместной деятельности;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обладает установкой положительного отношения к миру,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пособен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договариваться, учитывать интересы и чувства других, сопереживать неудачам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радоваться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бладает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начальными знаниями о себе, о природном и социальном мире, в котором он живёт;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ребёнок способен к принятию собственных решений, опираясь на свои знания и умения в различных видах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66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0"/>
            <a:ext cx="7858120" cy="617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ребёнка дошкольного возраста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в течение которого ребенок усваивает ценности, традиции своего народа, культуру общества, в котором ему предстоит жить. Этот опыт представлен в структуре личности неповторимым сочетанием находящихся в тесной взаимозависимости четырех компонентов: социальные навыки, специфические знания , социальные качества и ролевое поведение.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17646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348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сюша\Documents\Bluetooth Folder\IMG-20151016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85"/>
            <a:ext cx="81724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575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области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632848" cy="4800600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Усвоение норм и ценностей принятых в обществе, включая моральные и нравственные ценности;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общения и взаимодействия ребенка со взрослыми и сверстниками;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становление самостоятельности, целенаправленности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собственных действий;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позитивных установок к различным видам труда и творчества;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основ безопасного поведения в быту, социуме, природе;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социального и эмоционального интеллекта, эмоциональной отзывчивости, сопереживания.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212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Ц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ель: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641379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sz="2800" b="1" dirty="0"/>
              <a:t>позитивная социализация детей дошкольного </a:t>
            </a:r>
            <a:r>
              <a:rPr lang="ru-RU" sz="2800" b="1" dirty="0" smtClean="0"/>
              <a:t>возраста</a:t>
            </a:r>
          </a:p>
          <a:p>
            <a:pPr marL="0" indent="0">
              <a:buNone/>
            </a:pPr>
            <a:endParaRPr lang="ru-RU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/>
              <a:t>приобщение детей к социокультурным нормам, традициям семьи</a:t>
            </a:r>
            <a:r>
              <a:rPr lang="ru-RU" sz="2800" b="1" dirty="0" smtClean="0"/>
              <a:t>, общества </a:t>
            </a:r>
            <a:r>
              <a:rPr lang="ru-RU" sz="2800" b="1" dirty="0"/>
              <a:t>и государства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8618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42" y="1158416"/>
            <a:ext cx="2160240" cy="25143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своение норм  и ценностей принятых в обществе, включая моральные и нравственные ценности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7081" y="1141513"/>
            <a:ext cx="2160240" cy="2514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азвитие общения и взаимодействия ребёнка со взрослыми и сверстниками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1770" y="1124610"/>
            <a:ext cx="237626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тановление самостоятельности,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целенаправленности и    </a:t>
            </a:r>
            <a:r>
              <a:rPr lang="ru-RU" b="1" dirty="0" err="1" smtClean="0">
                <a:solidFill>
                  <a:schemeClr val="tx1"/>
                </a:solidFill>
              </a:rPr>
              <a:t>саморегуляции</a:t>
            </a:r>
            <a:r>
              <a:rPr lang="ru-RU" b="1" dirty="0" smtClean="0">
                <a:solidFill>
                  <a:schemeClr val="tx1"/>
                </a:solidFill>
              </a:rPr>
              <a:t> собственных действий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1124610"/>
            <a:ext cx="201622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развитие социального и эмоционального интеллекта, эмоциональной отзывчивости, </a:t>
            </a:r>
            <a:r>
              <a:rPr lang="ru-RU" b="1" dirty="0" smtClean="0">
                <a:solidFill>
                  <a:schemeClr val="tx1"/>
                </a:solidFill>
              </a:rPr>
              <a:t>сопереживания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616" y="3789040"/>
            <a:ext cx="198911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готовности к совместной деятельности со </a:t>
            </a:r>
            <a:r>
              <a:rPr lang="ru-RU" b="1" dirty="0" smtClean="0">
                <a:solidFill>
                  <a:schemeClr val="tx1"/>
                </a:solidFill>
              </a:rPr>
              <a:t>сверстниками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25282" y="3789040"/>
            <a:ext cx="256274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формирование уважительного отношения и чувства принадлежности к своей семье, малой родине и Отечеству, представлений о социокультурных ценностях нашего народа, об отечественных традициях и </a:t>
            </a:r>
            <a:r>
              <a:rPr lang="ru-RU" sz="1600" b="1" dirty="0" smtClean="0">
                <a:solidFill>
                  <a:schemeClr val="tx1"/>
                </a:solidFill>
              </a:rPr>
              <a:t>праздниках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3789040"/>
            <a:ext cx="1872208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безопасности в быту, социуме, природе.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08034" y="3789040"/>
            <a:ext cx="212846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</a:t>
            </a:r>
            <a:r>
              <a:rPr lang="ru-RU" b="1" dirty="0" smtClean="0">
                <a:solidFill>
                  <a:schemeClr val="tx1"/>
                </a:solidFill>
              </a:rPr>
              <a:t>позитивных установок к различным видам труда и творчества.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244016"/>
            <a:ext cx="8568952" cy="73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Задачи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83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Формы работы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творческие задания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сюжетно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ролевые, досуговые, дидактические и развивающие,  игры-фантазирование, народные игры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постановки.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рослушивание записей, просмотр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видеофильмов.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интерактивные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игры, презентации и др.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ознавательные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тение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литературы. 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707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3" name="Объект 12" descr="http://ds-123.nios.ru/images/0_4c56c_8ed57fe9_l2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65327"/>
            <a:ext cx="3672408" cy="37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4758" y="1665327"/>
            <a:ext cx="2376264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азвитие игровой деятельности с целью освоения различных социальных ролей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18651" y="1700808"/>
            <a:ext cx="2381402" cy="1654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</a:t>
            </a:r>
            <a:r>
              <a:rPr lang="ru-RU" b="1" dirty="0" smtClean="0">
                <a:solidFill>
                  <a:schemeClr val="tx1"/>
                </a:solidFill>
              </a:rPr>
              <a:t>ормирование основ безопасного поведения в быту, в природе,  в социуме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66390"/>
            <a:ext cx="2376264" cy="16345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</a:t>
            </a:r>
            <a:r>
              <a:rPr lang="ru-RU" b="1" dirty="0" smtClean="0">
                <a:solidFill>
                  <a:schemeClr val="tx1"/>
                </a:solidFill>
              </a:rPr>
              <a:t>рудовое воспитание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766390"/>
            <a:ext cx="2371058" cy="16345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патриотическое воспитание детей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451520"/>
            <a:ext cx="799288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mbria"/>
                <a:ea typeface="Times New Roman"/>
                <a:cs typeface="Times New Roman"/>
              </a:rPr>
              <a:t>Основные направления реализации образовательной области «Социально-коммуникативное развитие»</a:t>
            </a:r>
            <a:endParaRPr lang="ru-RU" sz="900" b="1" dirty="0">
              <a:solidFill>
                <a:schemeClr val="bg2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83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 детей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Игра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в свете ФГОС выступает как форма социализации ребёнка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– не развлечение, а особый метод вовлечения детей в творческую деятельность, метод стимулирования их активности.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Социально-коммуникативное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дошкольников происходит через игру как ведущую детскую деятельность.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Игра - это школа социальных отношений, в которых моделируются формы поведения ребенка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82296" indent="0" algn="ctr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Игра ребенка - это жизненная лаборатория.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9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Классификация игр детей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дошкольного возраста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56792"/>
            <a:ext cx="29523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Игры, возникающие по инициативе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1583702"/>
            <a:ext cx="29523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Игры, возникающие по инициативе взрослого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4068720"/>
            <a:ext cx="2951449" cy="7101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chemeClr val="tx1"/>
                </a:solidFill>
              </a:rPr>
              <a:t>Народные игры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276872"/>
            <a:ext cx="295232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игры экспериментирования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сюжетно-ролевые самодеятельные </a:t>
            </a:r>
            <a:r>
              <a:rPr lang="ru-RU" dirty="0">
                <a:solidFill>
                  <a:schemeClr val="tx1"/>
                </a:solidFill>
              </a:rPr>
              <a:t>игры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303782"/>
            <a:ext cx="2952328" cy="1198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обучающие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досуговые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797152"/>
            <a:ext cx="2952328" cy="1204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обрядовые игры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 err="1">
                <a:solidFill>
                  <a:schemeClr val="tx1"/>
                </a:solidFill>
              </a:rPr>
              <a:t>тренинговые</a:t>
            </a:r>
            <a:r>
              <a:rPr lang="ru-RU" dirty="0">
                <a:solidFill>
                  <a:schemeClr val="tx1"/>
                </a:solidFill>
              </a:rPr>
              <a:t> игры</a:t>
            </a:r>
          </a:p>
          <a:p>
            <a:pPr marL="285750" lvl="0" indent="-285750" algn="ctr"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игры-забавы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436324" y="37265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308304" y="36755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76056" y="963710"/>
            <a:ext cx="484632" cy="2969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927</TotalTime>
  <Words>1015</Words>
  <Application>Microsoft Office PowerPoint</Application>
  <PresentationFormat>Экран (4:3)</PresentationFormat>
  <Paragraphs>141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Слайд 1</vt:lpstr>
      <vt:lpstr>Слайд 2</vt:lpstr>
      <vt:lpstr>Содержание образовательной области </vt:lpstr>
      <vt:lpstr> Цель:</vt:lpstr>
      <vt:lpstr>Слайд 5</vt:lpstr>
      <vt:lpstr>Формы работы</vt:lpstr>
      <vt:lpstr>Слайд 7</vt:lpstr>
      <vt:lpstr>Развитие игровой деятельности детей </vt:lpstr>
      <vt:lpstr>Классификация игр детей  дошкольного возраста</vt:lpstr>
      <vt:lpstr>Патриотическое воспитание</vt:lpstr>
      <vt:lpstr>Задачи патриотического воспитания </vt:lpstr>
      <vt:lpstr>Формирование основ безопасного поведения в быту, социуме, природе</vt:lpstr>
      <vt:lpstr>Система работы по формированию у дошкольников основ безопасности жизнедеятельности</vt:lpstr>
      <vt:lpstr>Основные направления работы по формированию у дошкольников основ безопасности жизнедеятельности</vt:lpstr>
      <vt:lpstr>Трудовое воспитание</vt:lpstr>
      <vt:lpstr>Виды труда</vt:lpstr>
      <vt:lpstr>Формы организации трудовой деятельности</vt:lpstr>
      <vt:lpstr>Инновационные формы работы  с родителями</vt:lpstr>
      <vt:lpstr>Целевые ориентиры  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Александр</cp:lastModifiedBy>
  <cp:revision>124</cp:revision>
  <dcterms:created xsi:type="dcterms:W3CDTF">2014-04-10T09:35:08Z</dcterms:created>
  <dcterms:modified xsi:type="dcterms:W3CDTF">2024-02-06T18:14:37Z</dcterms:modified>
</cp:coreProperties>
</file>