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svg" ContentType="image/svg+xml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dMasterIdLst>
    <p:sldMasterId id="214748366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4" r:id="rId13"/>
    <p:sldId id="263" r:id="rId14"/>
  </p:sldIdLst>
  <p:sldSz cx="12192000" cy="6858000"/>
  <p:notesSz cx="6858000" cy="12192000"/>
  <p:defaultTextStyle>
    <a:lvl1pPr marL="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SimSun" pitchFamily="0" charset="0"/>
        <a:cs typeface="Times New Roman" pitchFamily="1" charset="-52"/>
      </a:defRPr>
    </a:lvl1pPr>
    <a:lvl2pPr marL="457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SimSun" pitchFamily="0" charset="0"/>
        <a:cs typeface="Times New Roman" pitchFamily="1" charset="-52"/>
      </a:defRPr>
    </a:lvl2pPr>
    <a:lvl3pPr marL="914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SimSun" pitchFamily="0" charset="0"/>
        <a:cs typeface="Times New Roman" pitchFamily="1" charset="-52"/>
      </a:defRPr>
    </a:lvl3pPr>
    <a:lvl4pPr marL="1371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SimSun" pitchFamily="0" charset="0"/>
        <a:cs typeface="Times New Roman" pitchFamily="1" charset="-52"/>
      </a:defRPr>
    </a:lvl4pPr>
    <a:lvl5pPr marL="18288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SimSun" pitchFamily="0" charset="0"/>
        <a:cs typeface="Times New Roman" pitchFamily="1" charset="-52"/>
      </a:defRPr>
    </a:lvl5pPr>
    <a:lvl6pPr marL="22860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SimSun" pitchFamily="0" charset="0"/>
        <a:cs typeface="Times New Roman" pitchFamily="1" charset="-52"/>
      </a:defRPr>
    </a:lvl6pPr>
    <a:lvl7pPr marL="2743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SimSun" pitchFamily="0" charset="0"/>
        <a:cs typeface="Times New Roman" pitchFamily="1" charset="-52"/>
      </a:defRPr>
    </a:lvl7pPr>
    <a:lvl8pPr marL="3200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SimSun" pitchFamily="0" charset="0"/>
        <a:cs typeface="Times New Roman" pitchFamily="1" charset="-52"/>
      </a:defRPr>
    </a:lvl8pPr>
    <a:lvl9pPr marL="3657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SimSun" pitchFamily="0" charset="0"/>
        <a:cs typeface="Times New Roman" pitchFamily="1" charset="-52"/>
      </a:defRPr>
    </a:lvl9pPr>
  </p:defaultTextStyle>
</p:presentation>
</file>

<file path=ppt/presProps.xml><?xml version="1.0" encoding="utf-8"?>
<p:presentation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howPr showNarration="1">
    <p:penClr>
      <a:srgbClr val="0000FF"/>
    </p:penClr>
  </p:showPr>
  <p:extLst>
    <p:ext uri="smNativeData">
      <pr:smAppRevision xmlns:pr="smNativeData" xmlns="smNativeData" dt="1707229324" val="1068" revOS="4"/>
      <pr:smFileRevision xmlns:pr="smNativeData" xmlns="smNativeData" dt="1707229324" val="101"/>
      <pr:guideOptions xmlns:pr="smNativeData" xmlns="smNativeData" dt="1707229324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ideViewPr>
    <p:cSldViewPr snapToObjects="1" showGuides="1">
      <p:cViewPr>
        <p:scale>
          <a:sx n="71" d="100"/>
          <a:sy n="71" d="100"/>
        </p:scale>
        <p:origin x="1740" y="1124"/>
      </p:cViewPr>
      <p:guideLst x="0" y="0"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19" d="100"/>
        <a:sy n="19" d="100"/>
      </p:scale>
      <p:origin x="0" y="0"/>
    </p:cViewPr>
  </p:sorterViewPr>
  <p:notesViewPr>
    <p:cSldViewPr snapToObjects="1" showGuides="1">
      <p:cViewPr>
        <p:scale>
          <a:sx n="71" d="100"/>
          <a:sy n="71" d="100"/>
        </p:scale>
        <p:origin x="1740" y="1124"/>
      </p:cViewPr>
    </p:cSldViewPr>
  </p:notesViewPr>
  <p:gridSpacing cx="73477120" cy="73477120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itle">
  <p:cSld name="Титульный слайд">
    <p:bg>
      <p:bgPr>
        <a:blipFill>
          <a:blip r:embed="rId2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jEDCZRMAAAAlAAAAZAAAAA8BAAAAkAAAAEgAAACQAAAASAAAAAAAAAABAAAAAAAAAAEAAABQAAAAAAAAAAAA4D8AAAAAAADgPwAAAAAAAOA/AAAAAAAA4D8AAAAAAADgPwAAAAAAAOA/AAAAAAAA4D8AAAAAAADgPwAAAAAAAOA/AAAAAAAA4D8CAAAAjAAAAAA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oAUAABoNAABgRQAAJhYAABAAAAAmAAAACAAAAAEAAAADAAAA"/>
              </a:ext>
            </a:extLst>
          </p:cNvSpPr>
          <p:nvPr>
            <p:ph type="ctrTitle"/>
          </p:nvPr>
        </p:nvSpPr>
        <p:spPr>
          <a:xfrm>
            <a:off x="914400" y="2129790"/>
            <a:ext cx="10363200" cy="1470660"/>
          </a:xfrm>
          <a:noFill/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pr="smNativeData" xmlns="smNativeData" val="SMDATA_15_jEDCZRMAAAAlAAAAZAAAAA8BAAAAkAAAAEgAAACQAAAASAAAAAAAAAAAAAAAAAAAAAEAAABQAAAAAAAAAAAA4D8AAAAAAADgPwAAAAAAAOA/AAAAAAAA4D8AAAAAAADgPwAAAAAAAOA/AAAAAAAA4D8AAAAAAADgPwAAAAAAAOA/AAAAAAAA4D8CAAAAjAAAAAA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LIAsg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QAsAAOgXAADAPwAAsCIAABAAAAAmAAAACAAAAAGAAAADAAAA"/>
              </a:ext>
            </a:extLst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noFill/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/>
            <a:r>
              <a:t>Click to edit Master subtitle style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smNativeData" val="SMDATA_15_jEDCZR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LIAsg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AMAABsnAABA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2578054A-04C8-2DF3-86C0-F2A64B8E70A7}" type="datetime1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smNativeData" val="SMDATA_15_jEDCZR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PkA+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oBkAABsnAABg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/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="smNativeData" val="SMDATA_15_jEDCZR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D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25786DB1-FFC8-2D9B-86C0-09CE238E705C}" type="slidenum">
              <a:t/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vert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jEDCZRMAAAAlAAAAZAAAAA8BAAAAkAAAAEgAAACQAAAASAAAAAAAAAAB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IYi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AMAALABAABARw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5_jEDCZRMAAAAlAAAAZAAAAA8BAAAAkAAAAEgAAACQAAAASAAAAAAAAAAAAAAAAQ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kl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AMAANgJAABARwAAsCUAABAAAAAmAAAACAAAAAIAAAAAAAAA"/>
              </a:ext>
            </a:extLst>
          </p:cNvSpPr>
          <p:nvPr>
            <p:ph idx="1"/>
          </p:nvPr>
        </p:nvSpPr>
        <p:spPr/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smNativeData" val="SMDATA_15_jEDCZR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Eos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AMAABsnAABA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25780216-58C8-2DF4-86C0-AEA14C8E70FB}" type="datetime1">
              <a:t>{Date/Time}</a:t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smNativeData" val="SMDATA_15_jEDCZR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O0k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oBkAABsnAABg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="smNativeData" val="SMDATA_15_jEDCZR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Jcu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D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25782375-3BC8-2DD5-86C0-CD806D8E7098}" type="slidenum">
              <a:t>{Nr.}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vertTitleAnd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jEDCZRMAAAAlAAAAZAAAAA8BAAAAkAAAAEgAAACQAAAASAAAAAAAAAACAAAAAQ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McG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YDYAALABAABARwAAsCUAABAAAAAmAAAACAAAAIMAAAAAAAAA"/>
              </a:ext>
            </a:extLst>
          </p:cNvSpPr>
          <p:nvPr>
            <p:ph type="title"/>
          </p:nvPr>
        </p:nvSpPr>
        <p:spPr>
          <a:xfrm>
            <a:off x="8839200" y="274320"/>
            <a:ext cx="2743200" cy="5852160"/>
          </a:xfrm>
        </p:spPr>
        <p:txBody>
          <a:bodyPr vert="vert" wrap="square" numCol="1" spcCol="215900" anchor="b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5_jEDCZRMAAAAlAAAAZAAAAA8BAAAAkAAAAEgAAACQAAAASAAAAAAAAAAAAAAAAQ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I4n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AMAALABAAAgNQAAsCUAABAAAAAmAAAACAAAAAMAAAAAAAAA"/>
              </a:ext>
            </a:extLst>
          </p:cNvSpPr>
          <p:nvPr>
            <p:ph idx="1"/>
          </p:nvPr>
        </p:nvSpPr>
        <p:spPr>
          <a:xfrm>
            <a:off x="609600" y="274320"/>
            <a:ext cx="8026400" cy="5852160"/>
          </a:xfrm>
        </p:spPr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smNativeData" val="SMDATA_15_jEDCZR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CM0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AMAABsnAABA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257866B9-F7C8-2D90-86C0-01C5288E7054}" type="datetime1">
              <a:t>{Date/Time}</a:t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smNativeData" val="SMDATA_15_jEDCZR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Ggd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oBkAABsnAABg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="smNativeData" val="SMDATA_15_jEDCZR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KMX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D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257871D5-9BC8-2D87-86C0-6DD23F8E7038}" type="slidenum">
              <a:t>{Nr.}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x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jEDCZRMAAAAlAAAAZAAAAA8BAAAAkAAAAEgAAACQAAAASAAAAAAAAAAB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KcP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AMAALABAABARw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5_jEDCZR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KQP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AMAANgJAABARwAAsCUAABAAAAAmAAAACAAAAAAAAAAAAAAA"/>
              </a:ext>
            </a:extLst>
          </p:cNvSpPr>
          <p:nvPr>
            <p:ph idx="1"/>
          </p:nvPr>
        </p:nvSpPr>
        <p:spPr/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smNativeData" val="SMDATA_15_jEDCZR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KcP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AMAABsnAABA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257821B0-FEC8-2DD7-86C0-08826F8E705D}" type="datetime1">
              <a:t>{Date/Time}</a:t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smNativeData" val="SMDATA_15_jEDCZR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LIAsg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oBkAABsnAABg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="smNativeData" val="SMDATA_15_jEDCZR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ICBg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D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25785868-26C8-2DAE-86C0-D0FB168E7085}" type="slidenum">
              <a:t>{Nr.}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jEDCZR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CM0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7QUAABwbAACtRQAAfSMAABAAAAAmAAAACAAAAIGAAAAAAAAA"/>
              </a:ext>
            </a:extLst>
          </p:cNvSpPr>
          <p:nvPr>
            <p:ph type="title"/>
          </p:nvPr>
        </p:nvSpPr>
        <p:spPr>
          <a:xfrm>
            <a:off x="963295" y="4406900"/>
            <a:ext cx="10363200" cy="1362075"/>
          </a:xfrm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algn="l">
              <a:defRPr sz="4000" b="1" cap="all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5_jEDCZRMAAAAlAAAAZAAAAA8BAAAAkAAAAEgAAACQAAAASAAAAAAAAAAC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P+N/4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7QUAAOERAACtRQAAHBsAABAAAAAmAAAACAAAAIGAAAAAAAAA"/>
              </a:ext>
            </a:extLst>
          </p:cNvSpPr>
          <p:nvPr>
            <p:ph idx="1"/>
          </p:nvPr>
        </p:nvSpPr>
        <p:spPr>
          <a:xfrm>
            <a:off x="963295" y="2906395"/>
            <a:ext cx="10363200" cy="1500505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000" cap="none"/>
            </a:lvl1pPr>
            <a:lvl2pPr marL="457200" indent="0">
              <a:buNone/>
              <a:defRPr sz="1800" cap="none"/>
            </a:lvl2pPr>
            <a:lvl3pPr marL="914400" indent="0">
              <a:buNone/>
              <a:defRPr sz="1600" cap="none"/>
            </a:lvl3pPr>
            <a:lvl4pPr marL="1371600" indent="0">
              <a:buNone/>
              <a:defRPr sz="1400" cap="none"/>
            </a:lvl4pPr>
            <a:lvl5pPr marL="1828800" indent="0">
              <a:buNone/>
              <a:defRPr sz="1400" cap="none"/>
            </a:lvl5pPr>
            <a:lvl6pPr marL="2286000" indent="0">
              <a:buNone/>
              <a:defRPr sz="1400" cap="none"/>
            </a:lvl6pPr>
            <a:lvl7pPr marL="2743200" indent="0">
              <a:buNone/>
              <a:defRPr sz="1400" cap="none"/>
            </a:lvl7pPr>
            <a:lvl8pPr marL="3200400" indent="0">
              <a:buNone/>
              <a:defRPr sz="1400" cap="none"/>
            </a:lvl8pPr>
            <a:lvl9pPr marL="3657600" indent="0">
              <a:buNone/>
              <a:defRPr sz="1400" cap="none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smNativeData" val="SMDATA_15_jEDCZR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ICAg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AMAABsnAABA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25782A36-78C8-2DDC-86C0-8E89648E70DB}" type="datetime1">
              <a:t>{Date/Time}</a:t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smNativeData" val="SMDATA_15_jEDCZR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E0Z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oBkAABsnAABg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="smNativeData" val="SMDATA_15_jEDCZR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JsJ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D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25784049-07C8-2DB6-86C0-F1E30E8E70A4}" type="slidenum">
              <a:t>{Nr.}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woColTx">
  <p:cSld name="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jEDCZRMAAAAlAAAAZAAAAA8BAAAAkAAAAEgAAACQAAAASAAAAAAAAAAB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P0x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AMAALABAABARw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xmlns="smNativeData" val="SMDATA_15_jEDCZR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AMAANgJAADgJAAAsCUAABAAAAAmAAAACAAAAAGAAAAAAAAA"/>
              </a:ext>
            </a:extLst>
          </p:cNvSpPr>
          <p:nvPr>
            <p:ph idx="1"/>
          </p:nvPr>
        </p:nvSpPr>
        <p:spPr>
          <a:xfrm>
            <a:off x="609600" y="1600200"/>
            <a:ext cx="5384800" cy="4526280"/>
          </a:xfrm>
        </p:spPr>
        <p:txBody>
          <a:bodyPr/>
          <a:lstStyle>
            <a:lvl1pPr>
              <a:defRPr sz="2800" cap="none"/>
            </a:lvl1pPr>
            <a:lvl2pPr>
              <a:defRPr sz="2400" cap="none"/>
            </a:lvl2pPr>
            <a:lvl3pPr>
              <a:defRPr sz="2000" cap="none"/>
            </a:lvl3pPr>
            <a:lvl4pPr>
              <a:defRPr sz="1800" cap="none"/>
            </a:lvl4pPr>
            <a:lvl5pPr>
              <a:defRPr sz="1800" cap="none"/>
            </a:lvl5pPr>
            <a:lvl6pPr>
              <a:defRPr sz="1800" cap="none"/>
            </a:lvl6pPr>
            <a:lvl7pPr>
              <a:defRPr sz="1800" cap="none"/>
            </a:lvl7pPr>
            <a:lvl8pPr>
              <a:defRPr sz="1800" cap="none"/>
            </a:lvl8pPr>
            <a:lvl9pPr>
              <a:defRPr sz="1800" cap="none"/>
            </a:lvl9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="smNativeData" val="SMDATA_15_jEDCZR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GMz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ICYAANgJAABARwAAsCUAABAAAAAmAAAACAAAAAGAAAAAAAAA"/>
              </a:ext>
            </a:extLst>
          </p:cNvSpPr>
          <p:nvPr>
            <p:ph idx="2"/>
          </p:nvPr>
        </p:nvSpPr>
        <p:spPr>
          <a:xfrm>
            <a:off x="6197600" y="1600200"/>
            <a:ext cx="5384800" cy="4526280"/>
          </a:xfrm>
        </p:spPr>
        <p:txBody>
          <a:bodyPr/>
          <a:lstStyle>
            <a:lvl1pPr>
              <a:defRPr sz="2800" cap="none"/>
            </a:lvl1pPr>
            <a:lvl2pPr>
              <a:defRPr sz="2400" cap="none"/>
            </a:lvl2pPr>
            <a:lvl3pPr>
              <a:defRPr sz="2000" cap="none"/>
            </a:lvl3pPr>
            <a:lvl4pPr>
              <a:defRPr sz="1800" cap="none"/>
            </a:lvl4pPr>
            <a:lvl5pPr>
              <a:defRPr sz="1800" cap="none"/>
            </a:lvl5pPr>
            <a:lvl6pPr>
              <a:defRPr sz="1800" cap="none"/>
            </a:lvl6pPr>
            <a:lvl7pPr>
              <a:defRPr sz="1800" cap="none"/>
            </a:lvl7pPr>
            <a:lvl8pPr>
              <a:defRPr sz="1800" cap="none"/>
            </a:lvl8pPr>
            <a:lvl9pPr>
              <a:defRPr sz="1800" cap="none"/>
            </a:lvl9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="smNativeData" val="SMDATA_15_jEDCZR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G4M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AMAABsnAABA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2578471B-55C8-2DB1-86C0-A3E4098E70F6}" type="datetime1">
              <a:t>{Date/Time}</a:t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xmlns="smNativeData" val="SMDATA_15_jEDCZR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IUs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oBkAABsnAABg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xmlns="smNativeData" val="SMDATA_15_jEDCZR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ox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D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25782510-5EC8-2DD3-86C0-A8866B8E70FD}" type="slidenum">
              <a:t>{Nr.}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jEDCZRMAAAAlAAAAZAAAAA8BAAAAkAAAAEgAAACQAAAASAAAAAAAAAAB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KMX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AMAALABAABARw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3"/>
          <p:cNvSpPr>
            <a:spLocks noGrp="1" noChangeArrowheads="1"/>
            <a:extLst>
              <a:ext uri="smNativeData">
                <pr:smNativeData xmlns:pr="smNativeData" xmlns="smNativeData" val="SMDATA_15_jEDCZRMAAAAlAAAAZAAAAA8BAAAAkAAAAEgAAACQAAAASAAAAAAAAAAC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GAb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AMAAHEJAADiJAAAYQ0AABAAAAAmAAAACAAAAIGAAAAAAAAA"/>
              </a:ext>
            </a:extLst>
          </p:cNvSpPr>
          <p:nvPr>
            <p:ph idx="1"/>
          </p:nvPr>
        </p:nvSpPr>
        <p:spPr>
          <a:xfrm>
            <a:off x="609600" y="1534795"/>
            <a:ext cx="5386070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 cap="none"/>
            </a:lvl1pPr>
            <a:lvl2pPr marL="457200" indent="0">
              <a:buNone/>
              <a:defRPr sz="2000" b="1" cap="none"/>
            </a:lvl2pPr>
            <a:lvl3pPr marL="914400" indent="0">
              <a:buNone/>
              <a:defRPr sz="1800" b="1" cap="none"/>
            </a:lvl3pPr>
            <a:lvl4pPr marL="1371600" indent="0">
              <a:buNone/>
              <a:defRPr sz="1600" b="1" cap="none"/>
            </a:lvl4pPr>
            <a:lvl5pPr marL="1828800" indent="0">
              <a:buNone/>
              <a:defRPr sz="1600" b="1" cap="none"/>
            </a:lvl5pPr>
            <a:lvl6pPr marL="2286000" indent="0">
              <a:buNone/>
              <a:defRPr sz="1600" b="1" cap="none"/>
            </a:lvl6pPr>
            <a:lvl7pPr marL="2743200" indent="0">
              <a:buNone/>
              <a:defRPr sz="1600" b="1" cap="none"/>
            </a:lvl7pPr>
            <a:lvl8pPr marL="3200400" indent="0">
              <a:buNone/>
              <a:defRPr sz="1600" b="1" cap="none"/>
            </a:lvl8pPr>
            <a:lvl9pPr marL="3657600" indent="0">
              <a:buNone/>
              <a:defRPr sz="1600" b="1" cap="none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="smNativeData" val="SMDATA_15_jEDCZR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Ggd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AMAAGENAADiJAAAsCUAABAAAAAmAAAACAAAAAGAAAAAAAAA"/>
              </a:ext>
            </a:extLst>
          </p:cNvSpPr>
          <p:nvPr>
            <p:ph idx="2"/>
          </p:nvPr>
        </p:nvSpPr>
        <p:spPr>
          <a:xfrm>
            <a:off x="609600" y="2174875"/>
            <a:ext cx="5386070" cy="3951605"/>
          </a:xfrm>
        </p:spPr>
        <p:txBody>
          <a:bodyPr/>
          <a:lstStyle>
            <a:lvl1pPr>
              <a:defRPr sz="2400" cap="none"/>
            </a:lvl1pPr>
            <a:lvl2pPr>
              <a:defRPr sz="2000" cap="none"/>
            </a:lvl2pPr>
            <a:lvl3pPr>
              <a:defRPr sz="1800" cap="none"/>
            </a:lvl3pPr>
            <a:lvl4pPr>
              <a:defRPr sz="1600" cap="none"/>
            </a:lvl4pPr>
            <a:lvl5pPr>
              <a:defRPr sz="1600" cap="none"/>
            </a:lvl5pPr>
            <a:lvl6pPr>
              <a:defRPr sz="1600" cap="none"/>
            </a:lvl6pPr>
            <a:lvl7pPr>
              <a:defRPr sz="1600" cap="none"/>
            </a:lvl7pPr>
            <a:lvl8pPr>
              <a:defRPr sz="1600" cap="none"/>
            </a:lvl8pPr>
            <a:lvl9pPr>
              <a:defRPr sz="1600" cap="none"/>
            </a:lvl9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SlideText2"/>
          <p:cNvSpPr>
            <a:spLocks noGrp="1" noChangeArrowheads="1"/>
            <a:extLst>
              <a:ext uri="smNativeData">
                <pr:smNativeData xmlns:pr="smNativeData" xmlns="smNativeData" val="SMDATA_15_jEDCZRMAAAAlAAAAZAAAAA8BAAAAkAAAAEgAAACQAAAASAAAAAAAAAAC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Fsv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HSYAAHEJAABARwAAYQ0AABAAAAAmAAAACAAAAIGAAAAAAAAA"/>
              </a:ext>
            </a:extLst>
          </p:cNvSpPr>
          <p:nvPr>
            <p:ph idx="3"/>
          </p:nvPr>
        </p:nvSpPr>
        <p:spPr>
          <a:xfrm>
            <a:off x="6195695" y="1534795"/>
            <a:ext cx="5386705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 cap="none"/>
            </a:lvl1pPr>
            <a:lvl2pPr marL="457200" indent="0">
              <a:buNone/>
              <a:defRPr sz="2000" b="1" cap="none"/>
            </a:lvl2pPr>
            <a:lvl3pPr marL="914400" indent="0">
              <a:buNone/>
              <a:defRPr sz="1800" b="1" cap="none"/>
            </a:lvl3pPr>
            <a:lvl4pPr marL="1371600" indent="0">
              <a:buNone/>
              <a:defRPr sz="1600" b="1" cap="none"/>
            </a:lvl4pPr>
            <a:lvl5pPr marL="1828800" indent="0">
              <a:buNone/>
              <a:defRPr sz="1600" b="1" cap="none"/>
            </a:lvl5pPr>
            <a:lvl6pPr marL="2286000" indent="0">
              <a:buNone/>
              <a:defRPr sz="1600" b="1" cap="none"/>
            </a:lvl6pPr>
            <a:lvl7pPr marL="2743200" indent="0">
              <a:buNone/>
              <a:defRPr sz="1600" b="1" cap="none"/>
            </a:lvl7pPr>
            <a:lvl8pPr marL="3200400" indent="0">
              <a:buNone/>
              <a:defRPr sz="1600" b="1" cap="none"/>
            </a:lvl8pPr>
            <a:lvl9pPr marL="3657600" indent="0">
              <a:buNone/>
              <a:defRPr sz="1600" b="1" cap="none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6" name="SlideText4"/>
          <p:cNvSpPr>
            <a:spLocks noGrp="1" noChangeArrowheads="1"/>
            <a:extLst>
              <a:ext uri="smNativeData">
                <pr:smNativeData xmlns:pr="smNativeData" xmlns="smNativeData" val="SMDATA_15_jEDCZR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YCAg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HSYAAGENAABARwAAsCUAABAAAAAmAAAACAAAAAGAAAAAAAAA"/>
              </a:ext>
            </a:extLst>
          </p:cNvSpPr>
          <p:nvPr>
            <p:ph idx="4"/>
          </p:nvPr>
        </p:nvSpPr>
        <p:spPr>
          <a:xfrm>
            <a:off x="6195695" y="2174875"/>
            <a:ext cx="5386705" cy="3951605"/>
          </a:xfrm>
        </p:spPr>
        <p:txBody>
          <a:bodyPr/>
          <a:lstStyle>
            <a:lvl1pPr>
              <a:defRPr sz="2400" cap="none"/>
            </a:lvl1pPr>
            <a:lvl2pPr>
              <a:defRPr sz="2000" cap="none"/>
            </a:lvl2pPr>
            <a:lvl3pPr>
              <a:defRPr sz="1800" cap="none"/>
            </a:lvl3pPr>
            <a:lvl4pPr>
              <a:defRPr sz="1600" cap="none"/>
            </a:lvl4pPr>
            <a:lvl5pPr>
              <a:defRPr sz="1600" cap="none"/>
            </a:lvl5pPr>
            <a:lvl6pPr>
              <a:defRPr sz="1600" cap="none"/>
            </a:lvl6pPr>
            <a:lvl7pPr>
              <a:defRPr sz="1600" cap="none"/>
            </a:lvl7pPr>
            <a:lvl8pPr>
              <a:defRPr sz="1600" cap="none"/>
            </a:lvl8pPr>
            <a:lvl9pPr>
              <a:defRPr sz="1600" cap="none"/>
            </a:lvl9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:pr="smNativeData" xmlns="smNativeData" val="SMDATA_15_jEDCZR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Jcu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AMAABsnAABA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25781BA5-EBC8-2DED-86C0-1DB8558E7048}" type="datetime1">
              <a:t>{Date/Time}</a:t>
            </a:fld>
          </a:p>
        </p:txBody>
      </p:sp>
      <p:sp>
        <p:nvSpPr>
          <p:cNvPr id="8" name="FooterArea1"/>
          <p:cNvSpPr>
            <a:spLocks noGrp="1" noChangeArrowheads="1"/>
            <a:extLst>
              <a:ext uri="smNativeData">
                <pr:smNativeData xmlns:pr="smNativeData" xmlns="smNativeData" val="SMDATA_15_jEDCZR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CcX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oBkAABsnAABg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9" name="SlideNumberArea1"/>
          <p:cNvSpPr>
            <a:spLocks noGrp="1" noChangeArrowheads="1"/>
            <a:extLst>
              <a:ext uri="smNativeData">
                <pr:smNativeData xmlns:pr="smNativeData" xmlns="smNativeData" val="SMDATA_15_jEDCZR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D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257842E9-A7C8-2DB4-86C0-51E10C8E7004}" type="slidenum">
              <a:t>{Nr.}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jEDCZRMAAAAlAAAAZAAAAA8BAAAAkAAAAEgAAACQAAAASAAAAAAAAAAB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C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AMAALABAABARw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DateTimeArea1"/>
          <p:cNvSpPr>
            <a:spLocks noGrp="1" noChangeArrowheads="1"/>
            <a:extLst>
              <a:ext uri="smNativeData">
                <pr:smNativeData xmlns:pr="smNativeData" xmlns="smNativeData" val="SMDATA_15_jEDCZR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F42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AMAABsnAABA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25780199-D7C8-2DF7-86C0-21A24F8E7074}" type="datetime1">
              <a:t>{Date/Time}</a:t>
            </a:fld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:pr="smNativeData" xmlns="smNativeData" val="SMDATA_15_jEDCZR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ICAg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oBkAABsnAABg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pr="smNativeData" xmlns="smNativeData" val="SMDATA_15_jEDCZR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I4n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D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257811E0-AEC8-2DE7-86C0-58B25F8E700D}" type="slidenum">
              <a:t>{Nr.}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blank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:pr="smNativeData" xmlns="smNativeData" val="SMDATA_15_jEDCZR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Eos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AMAABsnAABA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25787D94-DAC8-2D8B-86C0-2CDE338E7079}" type="datetime1">
              <a:t/>
            </a:fld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:pr="smNativeData" xmlns="smNativeData" val="SMDATA_15_jEDCZR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ND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oBkAABsnAABg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/>
            </a:r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xmlns="smNativeData" val="SMDATA_15_jEDCZR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P8A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D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25787742-0CC8-2D81-86C0-FAD4398E70AF}" type="slidenum">
              <a:t/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jEDCZRMAAAAlAAAAZAAAAA8BAAAAkAAAAEgAAACQAAAASAAAAAAAAAAC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AMAAK4BAABtHAAA1AgAABAAAAAmAAAACAAAAIGAAAAAAAAA"/>
              </a:ext>
            </a:extLst>
          </p:cNvSpPr>
          <p:nvPr>
            <p:ph type="title"/>
          </p:nvPr>
        </p:nvSpPr>
        <p:spPr>
          <a:xfrm>
            <a:off x="609600" y="273050"/>
            <a:ext cx="4011295" cy="116205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algn="l">
              <a:defRPr sz="2000" b="1" cap="none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xmlns="smNativeData" val="SMDATA_15_jEDCZR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MIB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Uh0AAK4BAABARwAAsCUAABAAAAAmAAAACAAAAAGAAAAAAAAA"/>
              </a:ext>
            </a:extLst>
          </p:cNvSpPr>
          <p:nvPr>
            <p:ph idx="1"/>
          </p:nvPr>
        </p:nvSpPr>
        <p:spPr>
          <a:xfrm>
            <a:off x="4766310" y="273050"/>
            <a:ext cx="6816090" cy="5853430"/>
          </a:xfrm>
        </p:spPr>
        <p:txBody>
          <a:bodyPr/>
          <a:lstStyle>
            <a:lvl1pPr>
              <a:defRPr sz="3200" cap="none"/>
            </a:lvl1pPr>
            <a:lvl2pPr>
              <a:defRPr sz="2800" cap="none"/>
            </a:lvl2pPr>
            <a:lvl3pPr>
              <a:defRPr sz="2400" cap="none"/>
            </a:lvl3pPr>
            <a:lvl4pPr>
              <a:defRPr sz="2000" cap="none"/>
            </a:lvl4pPr>
            <a:lvl5pPr>
              <a:defRPr sz="2000" cap="none"/>
            </a:lvl5pPr>
            <a:lvl6pPr>
              <a:defRPr sz="2000" cap="none"/>
            </a:lvl6pPr>
            <a:lvl7pPr>
              <a:defRPr sz="2000" cap="none"/>
            </a:lvl7pPr>
            <a:lvl8pPr>
              <a:defRPr sz="2000" cap="none"/>
            </a:lvl8pPr>
            <a:lvl9pPr>
              <a:defRPr sz="2000" cap="none"/>
            </a:lvl9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="smNativeData" val="SMDATA_15_jEDCZR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EIO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AMAANQIAABtHAAAsCUAABAAAAAmAAAACAAAAAGAAAAAAAAA"/>
              </a:ext>
            </a:extLst>
          </p:cNvSpPr>
          <p:nvPr>
            <p:ph idx="2"/>
          </p:nvPr>
        </p:nvSpPr>
        <p:spPr>
          <a:xfrm>
            <a:off x="609600" y="1435100"/>
            <a:ext cx="4011295" cy="4691380"/>
          </a:xfrm>
        </p:spPr>
        <p:txBody>
          <a:bodyPr/>
          <a:lstStyle>
            <a:lvl1pPr marL="0" indent="0">
              <a:buNone/>
              <a:defRPr sz="1400" cap="none"/>
            </a:lvl1pPr>
            <a:lvl2pPr marL="457200" indent="0">
              <a:buNone/>
              <a:defRPr sz="1200" cap="none"/>
            </a:lvl2pPr>
            <a:lvl3pPr marL="914400" indent="0">
              <a:buNone/>
              <a:defRPr sz="1000" cap="none"/>
            </a:lvl3pPr>
            <a:lvl4pPr marL="1371600" indent="0">
              <a:buNone/>
              <a:defRPr sz="900" cap="none"/>
            </a:lvl4pPr>
            <a:lvl5pPr marL="1828800" indent="0">
              <a:buNone/>
              <a:defRPr sz="900" cap="none"/>
            </a:lvl5pPr>
            <a:lvl6pPr marL="2286000" indent="0">
              <a:buNone/>
              <a:defRPr sz="900" cap="none"/>
            </a:lvl6pPr>
            <a:lvl7pPr marL="2743200" indent="0">
              <a:buNone/>
              <a:defRPr sz="900" cap="none"/>
            </a:lvl7pPr>
            <a:lvl8pPr marL="3200400" indent="0">
              <a:buNone/>
              <a:defRPr sz="900" cap="none"/>
            </a:lvl8pPr>
            <a:lvl9pPr marL="3657600" indent="0">
              <a:buNone/>
              <a:defRPr sz="900" cap="none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="smNativeData" val="SMDATA_15_jEDCZR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P4U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AMAABsnAABA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25780058-16C8-2DF6-86C0-E0A34E8E70B5}" type="datetime1">
              <a:t>{Date/Time}</a:t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xmlns="smNativeData" val="SMDATA_15_jEDCZR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P8A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oBkAABsnAABg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xmlns="smNativeData" val="SMDATA_15_jEDCZR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cq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D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25787D30-7EC8-2D8B-86C0-88DE338E70DD}" type="slidenum">
              <a:t>{Nr.}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jEDCZRMAAAAlAAAAZAAAAA8BAAAAkAAAAEgAAACQAAAASAAAAAAAAAAC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P8An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sg4AAIgdAACyOwAABCEAABAAAAAmAAAACAAAAIGAAAAAAAAA"/>
              </a:ext>
            </a:extLst>
          </p:cNvSpPr>
          <p:nvPr>
            <p:ph type="title"/>
          </p:nvPr>
        </p:nvSpPr>
        <p:spPr>
          <a:xfrm>
            <a:off x="2388870" y="4800600"/>
            <a:ext cx="7315200" cy="56642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algn="l">
              <a:defRPr sz="2000" b="1" cap="none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xmlns="smNativeData" val="SMDATA_15_jEDCZR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Fsv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sg4AAMYDAACyOwAAFh0AABAAAAAmAAAACAAAAAGAAAAAAAAA"/>
              </a:ext>
            </a:extLst>
          </p:cNvSpPr>
          <p:nvPr>
            <p:ph idx="1"/>
          </p:nvPr>
        </p:nvSpPr>
        <p:spPr>
          <a:xfrm>
            <a:off x="2388870" y="613410"/>
            <a:ext cx="7315200" cy="4114800"/>
          </a:xfrm>
        </p:spPr>
        <p:txBody>
          <a:bodyPr/>
          <a:lstStyle>
            <a:lvl1pPr marL="0" indent="0">
              <a:buNone/>
              <a:defRPr sz="3200" cap="none"/>
            </a:lvl1pPr>
            <a:lvl2pPr marL="457200" indent="0">
              <a:buNone/>
              <a:defRPr sz="2800" cap="none"/>
            </a:lvl2pPr>
            <a:lvl3pPr marL="914400" indent="0">
              <a:buNone/>
              <a:defRPr sz="2400" cap="none"/>
            </a:lvl3pPr>
            <a:lvl4pPr marL="1371600" indent="0">
              <a:buNone/>
              <a:defRPr sz="2000" cap="none"/>
            </a:lvl4pPr>
            <a:lvl5pPr marL="1828800" indent="0">
              <a:buNone/>
              <a:defRPr sz="2000" cap="none"/>
            </a:lvl5pPr>
            <a:lvl6pPr marL="2286000" indent="0">
              <a:buNone/>
              <a:defRPr sz="2000" cap="none"/>
            </a:lvl6pPr>
            <a:lvl7pPr marL="2743200" indent="0">
              <a:buNone/>
              <a:defRPr sz="2000" cap="none"/>
            </a:lvl7pPr>
            <a:lvl8pPr marL="3200400" indent="0">
              <a:buNone/>
              <a:defRPr sz="2000" cap="none"/>
            </a:lvl8pPr>
            <a:lvl9pPr marL="3657600" indent="0">
              <a:buNone/>
              <a:defRPr sz="2000" cap="none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="smNativeData" val="SMDATA_15_jEDCZR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CwV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sg4AAAQhAACyOwAA+CUAABAAAAAmAAAACAAAAAGAAAAAAAAA"/>
              </a:ext>
            </a:extLst>
          </p:cNvSpPr>
          <p:nvPr>
            <p:ph idx="2"/>
          </p:nvPr>
        </p:nvSpPr>
        <p:spPr>
          <a:xfrm>
            <a:off x="2388870" y="5367020"/>
            <a:ext cx="7315200" cy="805180"/>
          </a:xfrm>
        </p:spPr>
        <p:txBody>
          <a:bodyPr/>
          <a:lstStyle>
            <a:lvl1pPr marL="0" indent="0">
              <a:buNone/>
              <a:defRPr sz="1400" cap="none"/>
            </a:lvl1pPr>
            <a:lvl2pPr marL="457200" indent="0">
              <a:buNone/>
              <a:defRPr sz="1200" cap="none"/>
            </a:lvl2pPr>
            <a:lvl3pPr marL="914400" indent="0">
              <a:buNone/>
              <a:defRPr sz="1000" cap="none"/>
            </a:lvl3pPr>
            <a:lvl4pPr marL="1371600" indent="0">
              <a:buNone/>
              <a:defRPr sz="900" cap="none"/>
            </a:lvl4pPr>
            <a:lvl5pPr marL="1828800" indent="0">
              <a:buNone/>
              <a:defRPr sz="900" cap="none"/>
            </a:lvl5pPr>
            <a:lvl6pPr marL="2286000" indent="0">
              <a:buNone/>
              <a:defRPr sz="900" cap="none"/>
            </a:lvl6pPr>
            <a:lvl7pPr marL="2743200" indent="0">
              <a:buNone/>
              <a:defRPr sz="900" cap="none"/>
            </a:lvl7pPr>
            <a:lvl8pPr marL="3200400" indent="0">
              <a:buNone/>
              <a:defRPr sz="900" cap="none"/>
            </a:lvl8pPr>
            <a:lvl9pPr marL="3657600" indent="0">
              <a:buNone/>
              <a:defRPr sz="900" cap="none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="smNativeData" val="SMDATA_15_jEDCZR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EUP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AMAABsnAABA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25787E71-3FC8-2D88-86C0-C9DD308E709C}" type="datetime1">
              <a:t>{Date/Time}</a:t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xmlns="smNativeData" val="SMDATA_15_jEDCZR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DoS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oBkAABsnAABg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xmlns="smNativeData" val="SMDATA_15_jEDCZR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gE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D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25781CCC-82C8-2DEA-86C0-74BF528E7021}" type="slidenum">
              <a:t>{Nr.}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 name="Blue sky">
    <p:bg>
      <p:bgPr>
        <a:blipFill>
          <a:blip r:embed="rId1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jEDCZRMAAAAlAAAAZAAAAA8BAAAAkAAAAEgAAACQAAAASAAAAAAAAAAB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ICAg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AMAALABAABARwAAuAgAABAAAAAmAAAACAAAAP//////////"/>
              </a:ext>
            </a:extLst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5_jEDCZR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P8A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AMAANgJAABARwAAsCUAABAAAAAmAAAACAAAAP//////////"/>
              </a:ext>
            </a:extLst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smNativeData" val="SMDATA_15_jEDCZR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AMAABsnAABAFQAAWSkAABAAAAAmAAAACAAAAP//////////"/>
              </a:ext>
            </a:extLst>
          </p:cNvSpPr>
          <p:nvPr>
            <p:ph type="dt" sz="quarter" idx="2"/>
          </p:nvPr>
        </p:nvSpPr>
        <p:spPr>
          <a:xfrm>
            <a:off x="609600" y="6356985"/>
            <a:ext cx="28448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l">
              <a:defRPr sz="1200" cap="none"/>
            </a:lvl1pPr>
          </a:lstStyle>
          <a:p>
            <a:pPr/>
            <a:fld id="{2578205A-14C8-2DD6-86C0-E2836E8E70B7}" type="datetime1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smNativeData" val="SMDATA_15_jEDCZR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KQP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oBkAABsnAABgMQAAWSkAABAAAAAmAAAACAAAAP//////////"/>
              </a:ext>
            </a:extLst>
          </p:cNvSpPr>
          <p:nvPr>
            <p:ph type="ftr" sz="quarter" idx="3"/>
          </p:nvPr>
        </p:nvSpPr>
        <p:spPr>
          <a:xfrm>
            <a:off x="4165600" y="6356985"/>
            <a:ext cx="38608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ctr">
              <a:defRPr sz="1200" cap="none"/>
            </a:lvl1pPr>
          </a:lstStyle>
          <a:p>
            <a:pPr/>
            <a:r>
              <a:t/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="smNativeData" val="SMDATA_15_jEDCZR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LIAsg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DUAABsnAABARwAAWSkAABAAAAAmAAAACAAAAP//////////"/>
              </a:ext>
            </a:extLst>
          </p:cNvSpPr>
          <p:nvPr>
            <p:ph type="sldNum" sz="quarter" idx="4"/>
          </p:nvPr>
        </p:nvSpPr>
        <p:spPr>
          <a:xfrm>
            <a:off x="8737600" y="6356985"/>
            <a:ext cx="28448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r">
              <a:defRPr sz="1200" cap="none"/>
            </a:lvl1pPr>
          </a:lstStyle>
          <a:p>
            <a:pPr/>
            <a:fld id="{2578789D-D3C8-2D8E-86C0-25DB368E7070}" type="slidenum">
              <a:t/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lvl1pPr marL="0" marR="0" indent="0" algn="ctr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cap="none" spc="0" baseline="0">
          <a:solidFill>
            <a:schemeClr val="tx2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1pPr>
      <a:lvl2pPr marL="457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2pPr>
      <a:lvl3pPr marL="914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3pPr>
      <a:lvl4pPr marL="1371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4pPr>
      <a:lvl5pPr marL="18288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5pPr>
      <a:lvl6pPr marL="2286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6pPr>
      <a:lvl7pPr marL="2743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7pPr>
      <a:lvl8pPr marL="3200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8pPr>
      <a:lvl9pPr marL="3657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9pPr>
    </p:titleStyle>
    <p:bodyStyle>
      <a:lvl1pPr marL="342900" marR="0" indent="-3429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1pPr>
      <a:lvl2pPr marL="74295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2pPr>
      <a:lvl3pPr marL="11430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3pPr>
      <a:lvl4pPr marL="16002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4pPr>
      <a:lvl5pPr marL="20574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5pPr>
      <a:lvl6pPr marL="25146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6pPr>
      <a:lvl7pPr marL="29718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7pPr>
      <a:lvl8pPr marL="34290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8pPr>
      <a:lvl9pPr marL="38862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9pPr>
    </p:bodyStyle>
    <p:otherStyle>
      <a:lvl1pPr marL="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1pPr>
      <a:lvl2pPr marL="457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2pPr>
      <a:lvl3pPr marL="914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3pPr>
      <a:lvl4pPr marL="1371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4pPr>
      <a:lvl5pPr marL="18288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5pPr>
      <a:lvl6pPr marL="2286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6pPr>
      <a:lvl7pPr marL="2743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7pPr>
      <a:lvl8pPr marL="3200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8pPr>
      <a:lvl9pPr marL="3657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slide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jEDCZRMAAAAlAAAAZAAAAA8BAAAAkAAAAEgAAACQAAAASAAAAAAAAAABAAAAAAAAAAEAAABQAAAAAAAAAAAA4D8AAAAAAADgPwAAAAAAAOA/AAAAAAAA4D8AAAAAAADgPwAAAAAAAOA/AAAAAAAA4D8AAAAAAADgPwAAAAAAAOA/AAAAAAAA4D8CAAAAjAAAAAA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biIAABoNAACAOAAAJhYAABAAAAAmAAAACAAAAAEAAAAAAAAA"/>
              </a:ext>
            </a:extLst>
          </p:cNvSpPr>
          <p:nvPr>
            <p:ph type="ctrTitle"/>
          </p:nvPr>
        </p:nvSpPr>
        <p:spPr>
          <a:xfrm>
            <a:off x="5596890" y="2129790"/>
            <a:ext cx="3587750" cy="1470660"/>
          </a:xfrm>
        </p:spPr>
        <p:txBody>
          <a:bodyPr/>
          <a:lstStyle/>
          <a:p>
            <a:pPr/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pr="smNativeData" xmlns="smNativeData" val="SMDATA_15_jEDCZRMAAAAlAAAAZAAAAA8BAAAAkAAAAEgAAACQAAAASAAAAAAAAAAAAAAAAAAAAAEAAABQAAAAAAAAAAAA4D8AAAAAAADgPwAAAAAAAOA/AAAAAAAA4D8AAAAAAADgPwAAAAAAAOA/AAAAAAAA4D8AAAAAAADgPwAAAAAAAOA/AAAAAAAA4D8CAAAAjAAAAAA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yB8AAOgXAADAPwAAsCIAABAAAAAmAAAACAAAAAEAAAAAAAAA"/>
              </a:ext>
            </a:extLst>
          </p:cNvSpPr>
          <p:nvPr>
            <p:ph type="subTitle" idx="1"/>
          </p:nvPr>
        </p:nvSpPr>
        <p:spPr>
          <a:xfrm>
            <a:off x="5166360" y="3886200"/>
            <a:ext cx="5196840" cy="1752600"/>
          </a:xfrm>
        </p:spPr>
        <p:txBody>
          <a:bodyPr/>
          <a:lstStyle/>
          <a:p>
            <a:pPr/>
          </a:p>
        </p:txBody>
      </p:sp>
      <p:pic>
        <p:nvPicPr>
          <p:cNvPr id="4" name="Изображение1"/>
          <p:cNvPicPr>
            <a:picLocks noChangeAspect="1"/>
            <a:extLst>
              <a:ext uri="smNativeData">
                <pr:smNativeData xmlns:pr="smNativeData" xmlns="smNativeData" val="SMDATA_17_jEDCZRMAAAAlAAAAEQAAAC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AcAAAA4AAAAAAAAAAAAAAAAAAAA////AAAAAAAAAAAAAAAAAAAAAAAAAAAAAAAAAAAAAABkAAAAZAAAAAAAAAAjAAAABAAAAGQAAAAXAAAAFAAAAAAAAAAAAAAA/38AAP9/AAAAAAAACQAAAAQAAACjAwQ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P///wX///8BAAAAAAAAAAAAAAAAAAAAAAAAAAAAAAAAAAAAAAAAAAAGSYwCf39/AJaWlgPMzMwAwMD/AH9/fwAAAAAAAAAAAAAAAAD///8AAAAAACEAAAAYAAAAFAAAAOoLAABxAAAAp0IAAH4p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936750" y="71755"/>
            <a:ext cx="8898255" cy="667321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picLocks noChangeAspect="1"/>
            <a:extLst>
              <a:ext uri="smNativeData">
                <pr:smNativeData xmlns:pr="smNativeData" xmlns="smNativeData" val="SMDATA_17_jEDCZRMAAAAlAAAAEQAAAC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AAAAAAAAAAAAAAAAAAAAAAAAAAAA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AcAAAA4AAAAAAAAAAAAAAAAAAAA////AAAAAAAAAAAAAAAAAAAAAAAAAAAAAAAAAAAAAABkAAAAZAAAAAAAAAAjAAAABAAAAGQAAAAXAAAAFAAAAAAAAAAAAAAA/38AAP9/AAAAAAAACQAAAAQAAACjAwQ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P///wX///8BAAAAAAAAAAAAAAAAAAAAAAAAAAAAAAAAAAAAAAAAAAAGSYwCf39/AJaWlgPMzMwAwMD/AH9/fwAAAAAAAAAAAAAAAAD///8AAAAAACEAAAAYAAAAFAAAAHMPAAAXAwAAlzsAADMk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511425" y="502285"/>
            <a:ext cx="7175500" cy="538226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picLocks noChangeAspect="1"/>
            <a:extLst>
              <a:ext uri="smNativeData">
                <pr:smNativeData xmlns:pr="smNativeData" xmlns="smNativeData" val="SMDATA_17_jEDCZRMAAAAlAAAAEQAAAC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AAAAAAAAAAAAAAAAAAAAAAAAAAAA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P///wX///8BAAAAAAAAAAAAAAAAAAAAAAAAAAAAAAAAAAAAAAAAAAAGSYwCf39/AJaWlgPMzMwAwMD/AH9/fwAAAAAAAAAAAAAAAAD///8AAAAAACEAAAAYAAAAFAAAAJEOAACNAwAArzoAAKMk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367915" y="577215"/>
            <a:ext cx="7171690" cy="53784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2"/>
          <p:cNvPicPr>
            <a:picLocks noChangeAspect="1"/>
            <a:extLst>
              <a:ext uri="smNativeData">
                <pr:smNativeData xmlns:pr="smNativeData" xmlns="smNativeData" val="SMDATA_17_jEDCZRMAAAAlAAAAEQAAAC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AAAAAAAAAAAAAAAAAAAAAAAAAAAA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P///wX///8BAAAAAAAAAAAAAAAAAAAAAAAAAAAAAAAAAAAAAAAAAAAGSYwCf39/AJaWlgPMzMwAwMD/AH9/fwAAAAAAAAAAAAAAAAD///8AAAAAACEAAAAYAAAAFAAAAKYCAAAoBwAAxh4AAEAc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430530" y="1163320"/>
            <a:ext cx="4572000" cy="34290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Изображение1"/>
          <p:cNvPicPr>
            <a:picLocks noChangeAspect="1"/>
            <a:extLst>
              <a:ext uri="smNativeData">
                <pr:smNativeData xmlns:pr="smNativeData" xmlns="smNativeData" val="SMDATA_17_jEDCZRMAAAAlAAAAEQAAAC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AAAAAAAAAAAAAAAAAAAAAAAAAAAA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AcAAAA4AAAAAAAAAAAAAAAAAAAA////AAAAAAAAAAAAAAAAAAAAAAAAAAAAAAAAAAAAAABkAAAAZAAAAAAAAAAjAAAABAAAAGQAAAAXAAAAFAAAAAAAAAAAAAAA/38AAP9/AAAAAAAACQAAAAQAAACjAwQ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P///wX///8BAAAAAAAAAAAAAAAAAAAAAAAAAAAAAAAAAAAAAAAAAAAGSYwCf39/AJaWlgPMzMwAwMD/AH9/fwAAAAAAAAAAAAAAAAD///8AAAAAACEAAAAYAAAAFAAAAEsoAACZBwAAa0QAALEcAAAA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6550025" y="1235075"/>
            <a:ext cx="4572000" cy="3429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picLocks noChangeAspect="1"/>
            <a:extLst>
              <a:ext uri="smNativeData">
                <pr:smNativeData xmlns:pr="smNativeData" xmlns="smNativeData" val="SMDATA_17_jEDCZRMAAAAlAAAAEQAAAC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AAAAAAAAAAAAAAAAAAAAAAAAAAAA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AcAAAA4AAAAAAAAAAAAAAAAAAAA////AAAAAAAAAAAAAAAAAAAAAAAAAAAAAAAAAAAAAABkAAAAZAAAAAAAAAAjAAAABAAAAGQAAAAXAAAAFAAAAAAAAAAAAAAA/38AAP9/AAAAAAAACQAAAAQAAAAB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P///wX///8BAAAAAAAAAAAAAAAAAAAAAAAAAAAAAAAAAAAAAAAAAAAGSYwCf39/AJaWlgPMzMwAwMD/AH9/fwAAAAAAAAAAAAAAAAD///8AAAAAACEAAAAYAAAAFAAAABMLAAATCwAAMycAACsg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1800225"/>
            <a:ext cx="4572000" cy="34290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Изображение2"/>
          <p:cNvPicPr>
            <a:picLocks noChangeAspect="1"/>
            <a:extLst>
              <a:ext uri="smNativeData">
                <pr:smNativeData xmlns:pr="smNativeData" xmlns="smNativeData" val="SMDATA_17_jEDCZRMAAAAlAAAAEQAAAC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AAAAAAAAAAAAAAAAAAAAAAAAAAAA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AcAAAA4AAAAAAAAAAAAAAAAAAAA////AAAAAAAAAAAAAAAAAAAAAAAAAAAAAAAAAAAAAABkAAAAZAAAAAAAAAAjAAAABAAAAGQAAAAXAAAAFAAAAAAAAAAAAAAA/38AAP9/AAAAAAAACQAAAAQAAACjAwQ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P///wX///8BAAAAAAAAAAAAAAAAAAAAAAAAAAAAAAAAAAAAAAAAAAAGSYwCf39/AJaWlgPMzMwAwMD/AH9/fwAAAAAAAAAAAAAAAAD///8AAAAAACEAAAAYAAAAFAAAAA0pAAA/CgAALUUAAFcfAAAA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6673215" y="1665605"/>
            <a:ext cx="4572000" cy="3429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picLocks noChangeAspect="1"/>
            <a:extLst>
              <a:ext uri="smNativeData">
                <pr:smNativeData xmlns:pr="smNativeData" xmlns="smNativeData" val="SMDATA_17_jEDCZRMAAAAlAAAAEQAAAC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AAAAAAAAAAAAAAAAAAAAAAAAAAAA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AcAAAA4AAAAAAAAAAAAAAAAAAAA////AAAAAAAAAAAAAAAAAAAAAAAAAAAAAAAAAAAAAABkAAAAZAAAAAAAAAAjAAAABAAAAGQAAAAXAAAAFAAAAAAAAAAAAAAA/38AAP9/AAAAAAAACQAAAAQAAACjAwQ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P///wX///8BAAAAAAAAAAAAAAAAAAAAAAAAAAAAAAAAAAAAAAAAAAAGSYwCf39/AJaWlgPMzMwAwMD/AH9/fwAAAAAAAAAAAAAAAAD///8AAAAAACEAAAAYAAAAFAAAAHMBAAAnCgAAkx0AAD8f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35585" y="1650365"/>
            <a:ext cx="4572000" cy="34290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Изображение2"/>
          <p:cNvPicPr>
            <a:picLocks noChangeAspect="1"/>
            <a:extLst>
              <a:ext uri="smNativeData">
                <pr:smNativeData xmlns:pr="smNativeData" xmlns="smNativeData" val="SMDATA_17_jEDCZRMAAAAlAAAAEQAAAC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AAAAAAAAAAAAAAAAAAAAAAAAAAAA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AcAAAA4AAAAAAAAAAAAAAAAAAAA////AAAAAAAAAAAAAAAAAAAAAAAAAAAAAAAAAAAAAABkAAAAZAAAAAAAAAAjAAAABAAAAGQAAAAXAAAAFAAAAAAAAAAAAAAA/38AAP9/AAAAAAAACQAAAAQAAAA/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P///wX///8BAAAAAAAAAAAAAAAAAAAAAAAAAAAAAAAAAAAAAAAAAAAGSYwCf39/AJaWlgPMzMwAwMD/AH9/fwAAAAAAAAAAAAAAAAD///8AAAAAACEAAAAYAAAAFAAAAP8iAAA/CgAAHz8AAFcfAAAA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5688965" y="1665605"/>
            <a:ext cx="4572000" cy="3429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picLocks noChangeAspect="1"/>
            <a:extLst>
              <a:ext uri="smNativeData">
                <pr:smNativeData xmlns:pr="smNativeData" xmlns="smNativeData" val="SMDATA_17_jEDCZRMAAAAlAAAAEQAAAC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AAAAAAAAAAAAAAAAAAAAAAAAAAAA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AcAAAA4AAAAAAAAAAAAAAAAAAAA////AAAAAAAAAAAAAAAAAAAAAAAAAAAAAAAAAAAAAABkAAAAZAAAAAAAAAAjAAAABAAAAGQAAAAXAAAAFAAAAAAAAAAAAAAA/38AAP9/AAAAAAAACQAAAAQAAAAB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P///wX///8BAAAAAAAAAAAAAAAAAAAAAAAAAAAAAAAAAAAAAAAAAAAGSYwCf39/AJaWlgPMzMwAwMD/AH9/fwAAAAAAAAAAAAAAAAD///8AAAAAACEAAAAYAAAAFAAAADcDAAAKCAAAVx8AACId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522605" y="1306830"/>
            <a:ext cx="4572000" cy="34290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Изображение2"/>
          <p:cNvPicPr>
            <a:picLocks noChangeAspect="1"/>
            <a:extLst>
              <a:ext uri="smNativeData">
                <pr:smNativeData xmlns:pr="smNativeData" xmlns="smNativeData" val="SMDATA_17_jEDCZRMAAAAlAAAAEQAAAC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AAAAAAAAAAAAAAAAAAAAAAAAAAAA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AcAAAA4AAAAAAAAAAAAAAAAAAAA////AAAAAAAAAAAAAAAAAAAAAAAAAAAAAAAAAAAAAABkAAAAZAAAAAAAAAAjAAAABAAAAGQAAAAXAAAAFAAAAAAAAAAAAAAA/38AAP9/AAAAAAAACQAAAAQAAACjAwQ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P///wX///8BAAAAAAAAAAAAAAAAAAAAAAAAAAAAAAAAAAAAAAAAAAAGSYwCf39/AJaWlgPMzMwAwMD/AH9/fwAAAAAAAAAAAAAAAAD///8AAAAAACEAAAAYAAAAFAAAAFAjAADyBwAAcD8AAAodAAAA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5740400" y="1291590"/>
            <a:ext cx="4572000" cy="3429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picLocks noChangeAspect="1"/>
            <a:extLst>
              <a:ext uri="smNativeData">
                <pr:smNativeData xmlns:pr="smNativeData" xmlns="smNativeData" val="SMDATA_17_jEDCZRMAAAAlAAAAEQAAAC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AAAAAAAAAAAAAAAAAAAAAAAAAAAA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AcAAAA4AAAAAAAAAAAAAAAAAAAA////AAAAAAAAAAAAAAAAAAAAAAAAAAAAAAAAAAAAAABkAAAAZAAAAAAAAAAjAAAABAAAAGQAAAAXAAAAFAAAAAAAAAAAAAAA/38AAP9/AAAAAAAACQAAAAQAAACjAwQ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P///wX///8BAAAAAAAAAAAAAAAAAAAAAAAAAAAAAAAAAAAAAAAAAAAGSYwCf39/AJaWlgPMzMwAwMD/AH9/fwAAAAAAAAAAAAAAAAD///8AAAAAACEAAAAYAAAAFAAAAEkZAAAKCAAAaTUAACId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4110355" y="1306830"/>
            <a:ext cx="4572000" cy="3429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picLocks noChangeAspect="1"/>
            <a:extLst>
              <a:ext uri="smNativeData">
                <pr:smNativeData xmlns:pr="smNativeData" xmlns="smNativeData" val="SMDATA_17_jEDCZRMAAAAlAAAAEQAAAC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AAAAAAAAAAAAAAAAAAAAAAAAAAAA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AcAAAA4AAAAAAAAAAAAAAAAAAAA////AAAAAAAAAAAAAAAAAAAAAAAAAAAAAAAAAAAAAABkAAAAZAAAAAAAAAAjAAAABAAAAGQAAAAXAAAAFAAAAAAAAAAAAAAA/38AAP9/AAAAAAAACQAAAAQAAACjAwQ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P///wX///8BAAAAAAAAAAAAAAAAAAAAAAAAAAAAAAAAAAAAAAAAAAAGSYwCf39/AJaWlgPMzMwAwMD/AH9/fwAAAAAAAAAAAAAAAAD///8AAAAAACEAAAAYAAAAFAAAADIHAAAyBwAAUiMAAEoc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169670" y="1169670"/>
            <a:ext cx="4572000" cy="34290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Изображение2"/>
          <p:cNvPicPr>
            <a:picLocks noChangeAspect="1"/>
            <a:extLst>
              <a:ext uri="smNativeData">
                <pr:smNativeData xmlns:pr="smNativeData" xmlns="smNativeData" val="SMDATA_17_jEDCZRMAAAAlAAAAEQAAAC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AAAAAAAAAAAAAAAAAAAAAAAAAAAA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AcAAAA4AAAAAAAAAAAAAAAAAAAA////AAAAAAAAAAAAAAAAAAAAAAAAAAAAAAAAAAAAAABkAAAAZAAAAAAAAAAjAAAABAAAAGQAAAAXAAAAFAAAAAAAAAAAAAAA/38AAP9/AAAAAAAACQAAAAQAAAAO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P///wX///8BAAAAAAAAAAAAAAAAAAAAAAAAAAAAAAAAAAAAAAAAAAAGSYwCf39/AJaWlgPMzMwAwMD/AH9/fwAAAAAAAAAAAAAAAAD///8AAAAAACEAAAAYAAAAFAAAADQlAAAKCAAAVEEAACIdAAAA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6047740" y="1306830"/>
            <a:ext cx="4572000" cy="3429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6498C"/>
      </a:dk1>
      <a:lt1>
        <a:srgbClr val="FFFFFF"/>
      </a:lt1>
      <a:dk2>
        <a:srgbClr val="06498C"/>
      </a:dk2>
      <a:lt2>
        <a:srgbClr val="969696"/>
      </a:lt2>
      <a:accent1>
        <a:srgbClr val="FFFFFF"/>
      </a:accent1>
      <a:accent2>
        <a:srgbClr val="8DC6FF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66CC"/>
      </a:hlink>
      <a:folHlink>
        <a:srgbClr val="00A800"/>
      </a:folHlink>
    </a:clrScheme>
    <a:fontScheme name="Presentation">
      <a:majorFont>
        <a:latin typeface="Calibri"/>
        <a:ea typeface="SimSun"/>
        <a:cs typeface="Times New Roman"/>
      </a:majorFont>
      <a:minorFont>
        <a:latin typeface="Calibri"/>
        <a:ea typeface="SimSu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noFill/>
        </a:ln>
        <a:effectLst/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6498C"/>
        </a:dk1>
        <a:lt1>
          <a:srgbClr val="FFFFFF"/>
        </a:lt1>
        <a:dk2>
          <a:srgbClr val="06498C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4B3523"/>
        </a:dk1>
        <a:lt1>
          <a:srgbClr val="FFFFD9"/>
        </a:lt1>
        <a:dk2>
          <a:srgbClr val="4B3523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569CA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6498C"/>
        </a:dk1>
        <a:lt1>
          <a:srgbClr val="FFFFFF"/>
        </a:lt1>
        <a:dk2>
          <a:srgbClr val="06498C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6498C"/>
        </a:dk1>
        <a:lt1>
          <a:srgbClr val="FFFFFF"/>
        </a:lt1>
        <a:dk2>
          <a:srgbClr val="06498C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06498C"/>
        </a:dk1>
        <a:lt1>
          <a:srgbClr val="FFFFFF"/>
        </a:lt1>
        <a:dk2>
          <a:srgbClr val="06498C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6498C"/>
        </a:dk1>
        <a:lt1>
          <a:srgbClr val="FFFFFF"/>
        </a:lt1>
        <a:dk2>
          <a:srgbClr val="06498C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Павлина</cp:lastModifiedBy>
  <cp:revision>0</cp:revision>
  <dcterms:created xsi:type="dcterms:W3CDTF">2019-09-04T15:21:20Z</dcterms:created>
  <dcterms:modified xsi:type="dcterms:W3CDTF">2024-02-06T14:22:04Z</dcterms:modified>
</cp:coreProperties>
</file>