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svg" ContentType="image/svg+xml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sldMasterIdLst>
    <p:sldMasterId id="2147483665" r:id="rId5"/>
  </p:sldMasterIdLst>
  <p:notesMasterIdLst>
    <p:notesMasterId r:id="rId6"/>
  </p:notesMasterIdLst>
  <p:sldIdLst>
    <p:sldId id="256" r:id="rId7"/>
    <p:sldId id="257" r:id="rId8"/>
    <p:sldId id="258" r:id="rId9"/>
    <p:sldId id="279" r:id="rId10"/>
    <p:sldId id="281" r:id="rId11"/>
    <p:sldId id="280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69" r:id="rId31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cap="none" spc="0" baseline="0">
        <a:solidFill>
          <a:schemeClr val="tx1"/>
        </a:solidFill>
        <a:effectLst/>
        <a:latin typeface="Verdana" pitchFamily="2" charset="-52"/>
        <a:ea typeface="Verdana" pitchFamily="2" charset="-52"/>
        <a:cs typeface="Verdana" pitchFamily="2" charset="-52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cap="none" spc="0" baseline="0">
        <a:solidFill>
          <a:schemeClr val="tx1"/>
        </a:solidFill>
        <a:effectLst/>
        <a:latin typeface="Verdana" pitchFamily="2" charset="-52"/>
        <a:ea typeface="Verdana" pitchFamily="2" charset="-52"/>
        <a:cs typeface="Verdana" pitchFamily="2" charset="-52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cap="none" spc="0" baseline="0">
        <a:solidFill>
          <a:schemeClr val="tx1"/>
        </a:solidFill>
        <a:effectLst/>
        <a:latin typeface="Verdana" pitchFamily="2" charset="-52"/>
        <a:ea typeface="Verdana" pitchFamily="2" charset="-52"/>
        <a:cs typeface="Verdana" pitchFamily="2" charset="-52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cap="none" spc="0" baseline="0">
        <a:solidFill>
          <a:schemeClr val="tx1"/>
        </a:solidFill>
        <a:effectLst/>
        <a:latin typeface="Verdana" pitchFamily="2" charset="-52"/>
        <a:ea typeface="Verdana" pitchFamily="2" charset="-52"/>
        <a:cs typeface="Verdana" pitchFamily="2" charset="-52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cap="none" spc="0" baseline="0">
        <a:solidFill>
          <a:schemeClr val="tx1"/>
        </a:solidFill>
        <a:effectLst/>
        <a:latin typeface="Verdana" pitchFamily="2" charset="-52"/>
        <a:ea typeface="Verdana" pitchFamily="2" charset="-52"/>
        <a:cs typeface="Verdana" pitchFamily="2" charset="-52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cap="none" spc="0" baseline="0">
        <a:solidFill>
          <a:schemeClr val="tx1"/>
        </a:solidFill>
        <a:effectLst/>
        <a:latin typeface="Verdana" pitchFamily="2" charset="-52"/>
        <a:ea typeface="Verdana" pitchFamily="2" charset="-52"/>
        <a:cs typeface="Verdana" pitchFamily="2" charset="-52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cap="none" spc="0" baseline="0">
        <a:solidFill>
          <a:schemeClr val="tx1"/>
        </a:solidFill>
        <a:effectLst/>
        <a:latin typeface="Verdana" pitchFamily="2" charset="-52"/>
        <a:ea typeface="Verdana" pitchFamily="2" charset="-52"/>
        <a:cs typeface="Verdana" pitchFamily="2" charset="-52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cap="none" spc="0" baseline="0">
        <a:solidFill>
          <a:schemeClr val="tx1"/>
        </a:solidFill>
        <a:effectLst/>
        <a:latin typeface="Verdana" pitchFamily="2" charset="-52"/>
        <a:ea typeface="Verdana" pitchFamily="2" charset="-52"/>
        <a:cs typeface="Verdana" pitchFamily="2" charset="-52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cap="none" spc="0" baseline="0">
        <a:solidFill>
          <a:schemeClr val="tx1"/>
        </a:solidFill>
        <a:effectLst/>
        <a:latin typeface="Verdana" pitchFamily="2" charset="-52"/>
        <a:ea typeface="Verdana" pitchFamily="2" charset="-52"/>
        <a:cs typeface="Verdana" pitchFamily="2" charset="-52"/>
      </a:defRPr>
    </a:lvl9pPr>
  </p:defaultTextStyle>
</p:presentation>
</file>

<file path=ppt/presProps.xml><?xml version="1.0" encoding="utf-8"?>
<p:presentationP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showPr showNarration="1"/>
  <p:extLst>
    <p:ext uri="smNativeData">
      <pr:smAppRevision xmlns:pr="smNativeData" xmlns="smNativeData" dt="1707227920" val="1068" revOS="4"/>
      <pr:smFileRevision xmlns:pr="smNativeData" xmlns="smNativeData" dt="1707227920" val="0"/>
      <pr:guideOptions xmlns:pr="smNativeData" xmlns="smNativeData" dt="1707227920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slideViewPr>
    <p:cSldViewPr>
      <p:cViewPr varScale="1">
        <p:scale>
          <a:sx n="98" d="100"/>
          <a:sy n="98" d="100"/>
        </p:scale>
        <p:origin x="1147" y="214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26" d="100"/>
        <a:sy n="26" d="100"/>
      </p:scale>
      <p:origin x="0" y="0"/>
    </p:cViewPr>
  </p:sorterViewPr>
  <p:notesViewPr>
    <p:cSldViewPr>
      <p:cViewPr>
        <p:scale>
          <a:sx n="98" d="100"/>
          <a:sy n="98" d="100"/>
        </p:scale>
        <p:origin x="1147" y="214"/>
      </p:cViewPr>
    </p:cSldViewPr>
  </p:notesViewPr>
  <p:gridSpacing cx="73477120" cy="73477120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/Relationships>
</file>

<file path=ppt/notesMasters/_rels/notesMaster1.xml.rels><?xml version="1.0" encoding="UTF-8" standalone="yes" 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AAAAAAAAAABIEgAA0AIAABAAAAAmAAAACAAAAD+PAAAAAAAA"/>
              </a:ext>
            </a:extLst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l">
              <a:defRPr lang="ru-ru" sz="1200" cap="none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</a:p>
        </p:txBody>
      </p:sp>
      <p:sp>
        <p:nvSpPr>
          <p:cNvPr id="3" name="Дата 2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5hcAAAAAAAAuKgAA0AIAABAAAAAmAAAACAAAAD+PAAAAAAAA"/>
              </a:ext>
            </a:extLst>
          </p:cNvSpPr>
          <p:nvPr>
            <p:ph type="dt" idx="10"/>
          </p:nvPr>
        </p:nvSpPr>
        <p:spPr>
          <a:xfrm>
            <a:off x="388493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>
              <a:defRPr lang="ru-ru" sz="1200" cap="none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fld id="{26911F8E-C0CB-C4E9-8529-36BC51677363}" type="datetime1">
              <a:t>18.11.2017</a:t>
            </a:fld>
          </a:p>
        </p:txBody>
      </p:sp>
      <p:sp>
        <p:nvSpPr>
          <p:cNvPr id="4" name="Образ слайда 3"/>
          <p:cNvSpPr>
            <a:spLocks noGrp="1" noChangeArrowheads="1"/>
            <a:extLst>
              <a:ext uri="smNativeData">
                <pr:smNativeData xmlns:pr="smNativeData" xmlns="smNativeData" val="SMDATA_15_EDvCZRMAAAAlAAAAZAAAAC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B/f38AAAAAA8zMzADAwP8Af39/AAAAAAAAAAAAAAAAAAAAAAAAAAAAIQAAABgAAAAUAAAACAcAADgEAAAoIwAAUBkAABAAAAAmAAAACAAAAL8PAAD/HwAA"/>
              </a:ext>
            </a:extLst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ru-ru"/>
            </a:pPr>
          </a:p>
        </p:txBody>
      </p:sp>
      <p:sp>
        <p:nvSpPr>
          <p:cNvPr id="5" name="Заметки 4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OAQAALgaAAD4JQAACDQAABAAAAAmAAAACAAAAD8PAAD/HwAA"/>
              </a:ext>
            </a:extLst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AAAAAG41AABIEgAAPjgAABAAAAAmAAAACAAAAL+PAAD/HwAA"/>
              </a:ext>
            </a:extLst>
          </p:cNvSpPr>
          <p:nvPr>
            <p:ph type="ftr" sz="quarter" idx="11"/>
          </p:nvPr>
        </p:nvSpPr>
        <p:spPr>
          <a:xfrm>
            <a:off x="0" y="868553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l">
              <a:defRPr lang="ru-ru" sz="1200" cap="none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</a:p>
        </p:txBody>
      </p:sp>
      <p:sp>
        <p:nvSpPr>
          <p:cNvPr id="7" name="Номер слайда 6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5hcAAG41AAAuKgAAPjgAABAAAAAmAAAACAAAAL+PAAD/HwAA"/>
              </a:ext>
            </a:extLst>
          </p:cNvSpPr>
          <p:nvPr>
            <p:ph type="sldNum" sz="quarter" idx="12"/>
          </p:nvPr>
        </p:nvSpPr>
        <p:spPr>
          <a:xfrm>
            <a:off x="3884930" y="868553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r">
              <a:defRPr lang="ru-ru" sz="1200" cap="none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fld id="{26914CBA-F4CB-C4BA-8529-02EF02677357}" type="slidenum"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cap="none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cap="none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cap="none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cap="none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cap="none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cap="none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cap="none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cap="none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cap="none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9pPr>
  </p:notesStyle>
</p:notesMaster>
</file>

<file path=ppt/notesSlides/_rels/notesSlide1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ChangeArrowheads="1"/>
            <a:extLst>
              <a:ext uri="smNativeData">
                <pr:smNativeData xmlns:pr="smNativeData" xmlns="smNativeData" val="SMDATA_15_EDvCZRMAAAAlAAAAZAAAAC0AAAAAkAAAAEgAAACQAAAASAAAAAAAAAAB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B/f38AAAAAA8zMzADAwP8Af39/AAAAAAAAAAAAAAAAAAAAAAAAAAAAIQAAABgAAAAUAAAACAcAADgEAAAoIwAAUBkAABAAAAAmAAAACAAAAAEAAAAAAAAA"/>
              </a:ext>
            </a:extLst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AQAALgaAAD4JQAACDQAABAAAAAmAAAACAAAAAEAAAAAAAAA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pPr>
              <a:defRPr lang="ru-ru"/>
            </a:pPr>
          </a:p>
        </p:txBody>
      </p:sp>
      <p:sp>
        <p:nvSpPr>
          <p:cNvPr id="4" name="Номер слайда 3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F8AY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5hcAAG41AAAuKgAAPjgAABAAAAAmAAAACAAAAAEAAAAAAAAA"/>
              </a:ext>
            </a:extLst>
          </p:cNvSpPr>
          <p:nvPr>
            <p:ph type="sldNum" sz="quarter" idx="12"/>
          </p:nvPr>
        </p:nvSpPr>
        <p:spPr>
          <a:xfrm>
            <a:off x="3884930" y="8685530"/>
            <a:ext cx="2971800" cy="457200"/>
          </a:xfrm>
        </p:spPr>
        <p:txBody>
          <a:bodyPr/>
          <a:lstStyle/>
          <a:p>
            <a:pPr>
              <a:defRPr lang="ru-ru"/>
            </a:pPr>
            <a:fld id="{26910AE5-ABCB-C4FC-8529-5DA944677308}" type="slidenum">
              <a:t>14</a:t>
            </a:fld>
          </a:p>
        </p:txBody>
      </p:sp>
    </p:spTree>
  </p:cSld>
  <p:clrMapOvr>
    <a:masterClrMapping/>
  </p:clrMapOvr>
</p:note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extLst>
              <a:ext uri="smNativeData">
                <pr:smNativeData xmlns:pr="smNativeData" xmlns="smNativeData" val="SMDATA_6_EDvCZRMAAAAlAAAAAQAAAA8BAAAAkAAAAEgAAACQAAAASAAAAAAAAAAAAAAAAAAAABcAAAAUAAAAAAAAAAAAAAD/fwAA/38AAAAAAAAJAAAABAAAAAIAAAAfAAAAVAAAAAAAAAAAAAAAAAAAAAAAAAAAAAAAAAAAAAAAAAAAAAAAAAAAAAAAAAAAAAAAAAAAAAAAAAAAAAAAAAAAAAAAAAAAAAAAAAAAAAAAAAAAAAAAAAAAACEAAAAYAAAAFAAAAAAAAAAAAAAALDYAADAqAAAQAAAAJgAAAAgAAAD/////AAAAAA=="/>
              </a:ext>
            </a:extLst>
          </p:cNvGrpSpPr>
          <p:nvPr/>
        </p:nvGrpSpPr>
        <p:grpSpPr>
          <a:xfrm>
            <a:off x="0" y="0"/>
            <a:ext cx="8806180" cy="6858000"/>
            <a:chOff x="0" y="0"/>
            <a:chExt cx="8806180" cy="6858000"/>
          </a:xfrm>
        </p:grpSpPr>
        <p:grpSp>
          <p:nvGrpSpPr>
            <p:cNvPr id="36" name="Group 3"/>
            <p:cNvGrpSpPr>
              <a:extLst>
                <a:ext uri="smNativeData">
                  <pr:smNativeData xmlns:pr="smNativeData" xmlns="smNativeData" val="SMDATA_6_EDvCZRMAAAAlAAAAAQAAAA8BAAAAkAAAAEgAAACQAAAASAAAAAAAAAAAAAAAAAAAABcAAAAUAAAAAAAAAAAAAAD/fwAA/38AAAAAAAAJAAAABAAAAGUAAAAfAAAAVAAAAAAAAAAAAAAAAAAAAAAAAAAAAAAAAAAAAAAAAAAAAAAAAAAAAAAAAAAAAAAAAAAAAAAAAAAAAAAAAAAAAAAAAAAAAAAAAAAAAAAAAAAAAAAAAAAAACEAAAAYAAAAFAAAAAkkAABJAgAALDYAALAlAAAAAAAAJgAAAAgAAAD/////AAAAAA=="/>
                </a:ext>
              </a:extLst>
            </p:cNvGrpSpPr>
            <p:nvPr/>
          </p:nvGrpSpPr>
          <p:grpSpPr>
            <a:xfrm rot="21384793">
              <a:off x="5857875" y="371475"/>
              <a:ext cx="2948305" cy="5755005"/>
              <a:chOff x="5857875" y="371475"/>
              <a:chExt cx="2948305" cy="5755005"/>
            </a:xfrm>
          </p:grpSpPr>
          <p:sp>
            <p:nvSpPr>
              <p:cNvPr id="43" name="Freeform 4"/>
              <p:cNvSpPr>
                <a:extLst>
                  <a:ext uri="smNativeData">
                    <pr:smNativeData xmlns:pr="smNativeData" xmlns="smNativeData" val="SMDATA_15_EDvCZRMAAAAlAAAACwAAAA0AAAAAAAAAAAAAAAAIAAAABAAAAAAAAAAAAAAAAgAAAAEAAABQAAAAAAAAAAAA4D8AAAAAAADgPwAAAAAAAOA/AAAAAAAA4D8AAAAAAADgPwAAAAAAAOA/AAAAAAAA4D8AAAAAAADgPwAAAAAAAOA/AAAAAAAA4D8CAAAAjAAAAAEAAAAAAAAAM8zMDe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IEC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M8zMBuH0/wEAAAAAAAAAAAAAAAAAAAAAAAAAAAAAAAAAAAAAAAAAAAAAZgJ/f38AzMz/A8zMzADAwP8Af39/AAAAAAAAAAAAAAAAAAAAAAAAAAAAIQAAABgAAAAUAAAAJykAAEkCAAAsNgAAyhAAAAAAAAAmAAAACAAAAP//////////"/>
                  </a:ext>
                </a:extLst>
              </p:cNvSpPr>
              <p:nvPr/>
            </p:nvSpPr>
            <p:spPr>
              <a:xfrm rot="12185230" flipV="1">
                <a:off x="6689725" y="371475"/>
                <a:ext cx="2116455" cy="2357755"/>
              </a:xfrm>
              <a:custGeom>
                <a:avLst/>
                <a:gdLst/>
                <a:ahLst/>
                <a:cxnLst/>
                <a:rect l="0" t="0" r="2116455" b="2357755"/>
                <a:pathLst>
                  <a:path w="2116455" h="2357755">
                    <a:moveTo>
                      <a:pt x="78124" y="1316944"/>
                    </a:moveTo>
                    <a:lnTo>
                      <a:pt x="56817" y="1309863"/>
                    </a:lnTo>
                    <a:lnTo>
                      <a:pt x="35510" y="1274462"/>
                    </a:lnTo>
                    <a:lnTo>
                      <a:pt x="21306" y="1207198"/>
                    </a:lnTo>
                    <a:lnTo>
                      <a:pt x="3551" y="1125774"/>
                    </a:lnTo>
                    <a:lnTo>
                      <a:pt x="0" y="1023109"/>
                    </a:lnTo>
                    <a:lnTo>
                      <a:pt x="0" y="909824"/>
                    </a:lnTo>
                    <a:lnTo>
                      <a:pt x="14204" y="785918"/>
                    </a:lnTo>
                    <a:lnTo>
                      <a:pt x="46164" y="662012"/>
                    </a:lnTo>
                    <a:lnTo>
                      <a:pt x="88777" y="534566"/>
                    </a:lnTo>
                    <a:lnTo>
                      <a:pt x="159799" y="410660"/>
                    </a:lnTo>
                    <a:lnTo>
                      <a:pt x="245025" y="297374"/>
                    </a:lnTo>
                    <a:lnTo>
                      <a:pt x="358660" y="194709"/>
                    </a:lnTo>
                    <a:lnTo>
                      <a:pt x="504256" y="109745"/>
                    </a:lnTo>
                    <a:lnTo>
                      <a:pt x="674708" y="46022"/>
                    </a:lnTo>
                    <a:lnTo>
                      <a:pt x="877121" y="7080"/>
                    </a:lnTo>
                    <a:lnTo>
                      <a:pt x="1115045" y="0"/>
                    </a:lnTo>
                    <a:lnTo>
                      <a:pt x="1349417" y="31861"/>
                    </a:lnTo>
                    <a:lnTo>
                      <a:pt x="1548279" y="116825"/>
                    </a:lnTo>
                    <a:lnTo>
                      <a:pt x="1718731" y="240731"/>
                    </a:lnTo>
                    <a:lnTo>
                      <a:pt x="1860775" y="400039"/>
                    </a:lnTo>
                    <a:lnTo>
                      <a:pt x="1967308" y="584128"/>
                    </a:lnTo>
                    <a:lnTo>
                      <a:pt x="2048984" y="785918"/>
                    </a:lnTo>
                    <a:lnTo>
                      <a:pt x="2098699" y="1005409"/>
                    </a:lnTo>
                    <a:lnTo>
                      <a:pt x="2116455" y="1228439"/>
                    </a:lnTo>
                    <a:lnTo>
                      <a:pt x="2112903" y="1447930"/>
                    </a:lnTo>
                    <a:lnTo>
                      <a:pt x="2077392" y="1660340"/>
                    </a:lnTo>
                    <a:lnTo>
                      <a:pt x="2009922" y="1858590"/>
                    </a:lnTo>
                    <a:lnTo>
                      <a:pt x="1917593" y="2032059"/>
                    </a:lnTo>
                    <a:lnTo>
                      <a:pt x="1800407" y="2177206"/>
                    </a:lnTo>
                    <a:lnTo>
                      <a:pt x="1651261" y="2283411"/>
                    </a:lnTo>
                    <a:lnTo>
                      <a:pt x="1480808" y="2347134"/>
                    </a:lnTo>
                    <a:lnTo>
                      <a:pt x="1278395" y="2357755"/>
                    </a:lnTo>
                    <a:lnTo>
                      <a:pt x="1381377" y="2332973"/>
                    </a:lnTo>
                    <a:lnTo>
                      <a:pt x="1480808" y="2272790"/>
                    </a:lnTo>
                    <a:lnTo>
                      <a:pt x="1566034" y="2184286"/>
                    </a:lnTo>
                    <a:lnTo>
                      <a:pt x="1644158" y="2063920"/>
                    </a:lnTo>
                    <a:lnTo>
                      <a:pt x="1711629" y="1925853"/>
                    </a:lnTo>
                    <a:lnTo>
                      <a:pt x="1764896" y="1773626"/>
                    </a:lnTo>
                    <a:lnTo>
                      <a:pt x="1807509" y="1607238"/>
                    </a:lnTo>
                    <a:lnTo>
                      <a:pt x="1835918" y="1430229"/>
                    </a:lnTo>
                    <a:lnTo>
                      <a:pt x="1846571" y="1256761"/>
                    </a:lnTo>
                    <a:lnTo>
                      <a:pt x="1843020" y="1079752"/>
                    </a:lnTo>
                    <a:lnTo>
                      <a:pt x="1825264" y="913364"/>
                    </a:lnTo>
                    <a:lnTo>
                      <a:pt x="1782651" y="754056"/>
                    </a:lnTo>
                    <a:lnTo>
                      <a:pt x="1722283" y="615990"/>
                    </a:lnTo>
                    <a:lnTo>
                      <a:pt x="1640607" y="492084"/>
                    </a:lnTo>
                    <a:lnTo>
                      <a:pt x="1537625" y="396499"/>
                    </a:lnTo>
                    <a:lnTo>
                      <a:pt x="1409786" y="329236"/>
                    </a:lnTo>
                    <a:lnTo>
                      <a:pt x="1210924" y="265512"/>
                    </a:lnTo>
                    <a:lnTo>
                      <a:pt x="1029818" y="230111"/>
                    </a:lnTo>
                    <a:lnTo>
                      <a:pt x="873570" y="215950"/>
                    </a:lnTo>
                    <a:lnTo>
                      <a:pt x="735077" y="223030"/>
                    </a:lnTo>
                    <a:lnTo>
                      <a:pt x="617891" y="251352"/>
                    </a:lnTo>
                    <a:lnTo>
                      <a:pt x="518460" y="297374"/>
                    </a:lnTo>
                    <a:lnTo>
                      <a:pt x="429682" y="357557"/>
                    </a:lnTo>
                    <a:lnTo>
                      <a:pt x="358660" y="435441"/>
                    </a:lnTo>
                    <a:lnTo>
                      <a:pt x="298292" y="527485"/>
                    </a:lnTo>
                    <a:lnTo>
                      <a:pt x="245025" y="623070"/>
                    </a:lnTo>
                    <a:lnTo>
                      <a:pt x="202412" y="729275"/>
                    </a:lnTo>
                    <a:lnTo>
                      <a:pt x="170452" y="846101"/>
                    </a:lnTo>
                    <a:lnTo>
                      <a:pt x="142043" y="962926"/>
                    </a:lnTo>
                    <a:lnTo>
                      <a:pt x="117186" y="1079752"/>
                    </a:lnTo>
                    <a:lnTo>
                      <a:pt x="99430" y="1200118"/>
                    </a:lnTo>
                    <a:lnTo>
                      <a:pt x="78124" y="131694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rot="10800000" vert="horz" wrap="square" lIns="0" tIns="0" rIns="5080" bIns="2540" numCol="1" spcCol="215900" anchor="t"/>
              <a:lstStyle/>
              <a:p>
                <a:pPr>
                  <a:defRPr lang="ru-ru"/>
                </a:pPr>
              </a:p>
            </p:txBody>
          </p:sp>
          <p:sp>
            <p:nvSpPr>
              <p:cNvPr id="42" name="Freeform 5"/>
              <p:cNvSpPr>
                <a:extLst>
                  <a:ext uri="smNativeData">
                    <pr:smNativeData xmlns:pr="smNativeData" xmlns="smNativeData" val="SMDATA_15_EDvCZRMAAAAlAAAACwAAAA0AAAAAAAAAAAAAAAAHAAAABAAAAAAAAAAAAAAAAgAAAAEAAABQAAAAAAAAAAAA4D8AAAAAAADgPwAAAAAAAOA/AAAAAAAA4D8AAAAAAADgPwAAAAAAAOA/AAAAAAAA4D8AAAAAAADgPwAAAAAAAOA/AAAAAAAA4D8CAAAAjAAAAAEAAAAAAAAAM8zMDe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M8zMBuH0/wEAAAAAAAAAAAAAAAAAAAAAAAAAAAAAAAAAAAAAAAAAAAAAZgJ/f38AzMz/A8zMzADAwP8Af39/AAAAAAAAAAAAAAAAAAAAAAAAAAAAIQAAABgAAAAUAAAA/S0AAEkMAACQMwAAeREAAAAAAAAmAAAACAAAAP//////////"/>
                  </a:ext>
                </a:extLst>
              </p:cNvSpPr>
              <p:nvPr/>
            </p:nvSpPr>
            <p:spPr>
              <a:xfrm rot="12185230" flipV="1">
                <a:off x="7475855" y="1997075"/>
                <a:ext cx="906145" cy="843280"/>
              </a:xfrm>
              <a:custGeom>
                <a:avLst/>
                <a:gdLst/>
                <a:ahLst/>
                <a:cxnLst/>
                <a:rect l="0" t="0" r="906145" b="843280"/>
                <a:pathLst>
                  <a:path w="906145" h="843280">
                    <a:moveTo>
                      <a:pt x="0" y="0"/>
                    </a:moveTo>
                    <a:lnTo>
                      <a:pt x="0" y="88954"/>
                    </a:lnTo>
                    <a:lnTo>
                      <a:pt x="10577" y="177907"/>
                    </a:lnTo>
                    <a:lnTo>
                      <a:pt x="21155" y="266861"/>
                    </a:lnTo>
                    <a:lnTo>
                      <a:pt x="38784" y="348698"/>
                    </a:lnTo>
                    <a:lnTo>
                      <a:pt x="63465" y="423419"/>
                    </a:lnTo>
                    <a:lnTo>
                      <a:pt x="95198" y="501698"/>
                    </a:lnTo>
                    <a:lnTo>
                      <a:pt x="133982" y="572861"/>
                    </a:lnTo>
                    <a:lnTo>
                      <a:pt x="179818" y="633350"/>
                    </a:lnTo>
                    <a:lnTo>
                      <a:pt x="236232" y="689764"/>
                    </a:lnTo>
                    <a:lnTo>
                      <a:pt x="303223" y="740094"/>
                    </a:lnTo>
                    <a:lnTo>
                      <a:pt x="373740" y="779233"/>
                    </a:lnTo>
                    <a:lnTo>
                      <a:pt x="461887" y="811257"/>
                    </a:lnTo>
                    <a:lnTo>
                      <a:pt x="557085" y="832606"/>
                    </a:lnTo>
                    <a:lnTo>
                      <a:pt x="662860" y="843280"/>
                    </a:lnTo>
                    <a:lnTo>
                      <a:pt x="775688" y="839722"/>
                    </a:lnTo>
                    <a:lnTo>
                      <a:pt x="906145" y="825489"/>
                    </a:lnTo>
                    <a:lnTo>
                      <a:pt x="789791" y="807699"/>
                    </a:lnTo>
                    <a:lnTo>
                      <a:pt x="687541" y="782792"/>
                    </a:lnTo>
                    <a:lnTo>
                      <a:pt x="599395" y="754326"/>
                    </a:lnTo>
                    <a:lnTo>
                      <a:pt x="521826" y="725861"/>
                    </a:lnTo>
                    <a:lnTo>
                      <a:pt x="451309" y="686722"/>
                    </a:lnTo>
                    <a:lnTo>
                      <a:pt x="394895" y="647582"/>
                    </a:lnTo>
                    <a:lnTo>
                      <a:pt x="342008" y="601326"/>
                    </a:lnTo>
                    <a:lnTo>
                      <a:pt x="296171" y="551512"/>
                    </a:lnTo>
                    <a:lnTo>
                      <a:pt x="253861" y="501698"/>
                    </a:lnTo>
                    <a:lnTo>
                      <a:pt x="215077" y="444768"/>
                    </a:lnTo>
                    <a:lnTo>
                      <a:pt x="183344" y="380721"/>
                    </a:lnTo>
                    <a:lnTo>
                      <a:pt x="151611" y="313117"/>
                    </a:lnTo>
                    <a:lnTo>
                      <a:pt x="116353" y="245512"/>
                    </a:lnTo>
                    <a:lnTo>
                      <a:pt x="81094" y="167233"/>
                    </a:lnTo>
                    <a:lnTo>
                      <a:pt x="42310" y="853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rot="10800000" vert="horz" wrap="square" lIns="0" tIns="0" rIns="4445" bIns="2540" numCol="1" spcCol="215900" anchor="t"/>
              <a:lstStyle/>
              <a:p>
                <a:pPr>
                  <a:defRPr lang="ru-ru"/>
                </a:pPr>
              </a:p>
            </p:txBody>
          </p:sp>
          <p:sp>
            <p:nvSpPr>
              <p:cNvPr id="41" name="Freeform 6"/>
              <p:cNvSpPr>
                <a:extLst>
                  <a:ext uri="smNativeData">
                    <pr:smNativeData xmlns:pr="smNativeData" xmlns="smNativeData" val="SMDATA_15_EDvCZRMAAAAlAAAACwAAAA0AAAAAAAAAAAAAAAAGAAAABAAAAAAAAAAAAAAAAgAAAAEAAABQAAAAAAAAAAAA4D8AAAAAAADgPwAAAAAAAOA/AAAAAAAA4D8AAAAAAADgPwAAAAAAAOA/AAAAAAAA4D8AAAAAAADgPwAAAAAAAOA/AAAAAAAA4D8CAAAAjAAAAAEAAAAAAAAAM8zMDe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M8zMBuH0/wEAAAAAAAAAAAAAAAAAAAAAAAAAAAAAAAAAAAAAAAAAAAAAZgJ/f38AzMz/A8zMzADAwP8Af39/AAAAAAAAAAAAAAAAAAAAAAAAAAAAIQAAABgAAAAUAAAALioAANoPAADiLAAASBIAAAAAAAAmAAAACAAAAP//////////"/>
                  </a:ext>
                </a:extLst>
              </p:cNvSpPr>
              <p:nvPr/>
            </p:nvSpPr>
            <p:spPr>
              <a:xfrm rot="12185230" flipV="1">
                <a:off x="6856730" y="2576830"/>
                <a:ext cx="439420" cy="394970"/>
              </a:xfrm>
              <a:custGeom>
                <a:avLst/>
                <a:gdLst/>
                <a:ahLst/>
                <a:cxnLst/>
                <a:rect l="0" t="0" r="439420" b="394970"/>
                <a:pathLst>
                  <a:path w="439420" h="394970">
                    <a:moveTo>
                      <a:pt x="272866" y="0"/>
                    </a:moveTo>
                    <a:lnTo>
                      <a:pt x="439420" y="387789"/>
                    </a:lnTo>
                    <a:lnTo>
                      <a:pt x="425245" y="384198"/>
                    </a:lnTo>
                    <a:lnTo>
                      <a:pt x="379177" y="377017"/>
                    </a:lnTo>
                    <a:lnTo>
                      <a:pt x="315390" y="362654"/>
                    </a:lnTo>
                    <a:lnTo>
                      <a:pt x="240972" y="355473"/>
                    </a:lnTo>
                    <a:lnTo>
                      <a:pt x="159467" y="348292"/>
                    </a:lnTo>
                    <a:lnTo>
                      <a:pt x="88593" y="351882"/>
                    </a:lnTo>
                    <a:lnTo>
                      <a:pt x="31893" y="366245"/>
                    </a:lnTo>
                    <a:lnTo>
                      <a:pt x="0" y="394970"/>
                    </a:lnTo>
                    <a:lnTo>
                      <a:pt x="14175" y="351882"/>
                    </a:lnTo>
                    <a:lnTo>
                      <a:pt x="28350" y="319567"/>
                    </a:lnTo>
                    <a:lnTo>
                      <a:pt x="56699" y="294432"/>
                    </a:lnTo>
                    <a:lnTo>
                      <a:pt x="88593" y="272888"/>
                    </a:lnTo>
                    <a:lnTo>
                      <a:pt x="127574" y="258526"/>
                    </a:lnTo>
                    <a:lnTo>
                      <a:pt x="166554" y="254935"/>
                    </a:lnTo>
                    <a:lnTo>
                      <a:pt x="209079" y="254935"/>
                    </a:lnTo>
                    <a:lnTo>
                      <a:pt x="255147" y="265707"/>
                    </a:lnTo>
                    <a:lnTo>
                      <a:pt x="258691" y="254935"/>
                    </a:lnTo>
                    <a:lnTo>
                      <a:pt x="248060" y="201076"/>
                    </a:lnTo>
                    <a:lnTo>
                      <a:pt x="237429" y="136444"/>
                    </a:lnTo>
                    <a:lnTo>
                      <a:pt x="230341" y="107719"/>
                    </a:lnTo>
                    <a:lnTo>
                      <a:pt x="223254" y="107719"/>
                    </a:lnTo>
                    <a:lnTo>
                      <a:pt x="216166" y="104128"/>
                    </a:lnTo>
                    <a:lnTo>
                      <a:pt x="209079" y="93357"/>
                    </a:lnTo>
                    <a:lnTo>
                      <a:pt x="201991" y="82585"/>
                    </a:lnTo>
                    <a:lnTo>
                      <a:pt x="201991" y="68222"/>
                    </a:lnTo>
                    <a:lnTo>
                      <a:pt x="209079" y="50269"/>
                    </a:lnTo>
                    <a:lnTo>
                      <a:pt x="233885" y="28725"/>
                    </a:lnTo>
                    <a:lnTo>
                      <a:pt x="27286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rot="10800000" vert="horz" wrap="square" lIns="0" tIns="0" rIns="3810" bIns="2540" numCol="1" spcCol="215900" anchor="t"/>
              <a:lstStyle/>
              <a:p>
                <a:pPr>
                  <a:defRPr lang="ru-ru"/>
                </a:pPr>
              </a:p>
            </p:txBody>
          </p:sp>
          <p:sp>
            <p:nvSpPr>
              <p:cNvPr id="40" name="Freeform 7"/>
              <p:cNvSpPr>
                <a:extLst>
                  <a:ext uri="smNativeData">
                    <pr:smNativeData xmlns:pr="smNativeData" xmlns="smNativeData" val="SMDATA_15_EDvCZRMAAAAlAAAACwAAAA0AAAAAAAAAAAAAAAAHAAAAAgAAAAAAAAAAAAAAAgAAAAEAAABQAAAAAAAAAAAA4D8AAAAAAADgPwAAAAAAAOA/AAAAAAAA4D8AAAAAAADgPwAAAAAAAOA/AAAAAAAA4D8AAAAAAADgPwAAAAAAAOA/AAAAAAAA4D8CAAAAjAAAAAEAAAAAAAAAM8zMDe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M8zMBuH0/wEAAAAAAAAAAAAAAAAAAAAAAAAAAAAAAAAAAAAAAAAAAAAAZgJ/f38AzMz/A8zMzADAwP8Af39/AAAAAAAAAAAAAAAAAAAAAAAAAAAAIQAAABgAAAAUAAAAgC0AADsEAADkLwAAngcAAAAAAAAmAAAACAAAAP//////////"/>
                  </a:ext>
                </a:extLst>
              </p:cNvSpPr>
              <p:nvPr/>
            </p:nvSpPr>
            <p:spPr>
              <a:xfrm rot="12185230" flipV="1">
                <a:off x="7396480" y="687705"/>
                <a:ext cx="388620" cy="550545"/>
              </a:xfrm>
              <a:custGeom>
                <a:avLst/>
                <a:gdLst/>
                <a:ahLst/>
                <a:cxnLst/>
                <a:rect l="0" t="0" r="388620" b="550545"/>
                <a:pathLst>
                  <a:path w="388620" h="550545">
                    <a:moveTo>
                      <a:pt x="0" y="0"/>
                    </a:moveTo>
                    <a:lnTo>
                      <a:pt x="17827" y="3529"/>
                    </a:lnTo>
                    <a:lnTo>
                      <a:pt x="64176" y="17645"/>
                    </a:lnTo>
                    <a:lnTo>
                      <a:pt x="131917" y="42349"/>
                    </a:lnTo>
                    <a:lnTo>
                      <a:pt x="206789" y="84699"/>
                    </a:lnTo>
                    <a:lnTo>
                      <a:pt x="278095" y="155281"/>
                    </a:lnTo>
                    <a:lnTo>
                      <a:pt x="342271" y="250568"/>
                    </a:lnTo>
                    <a:lnTo>
                      <a:pt x="381489" y="381146"/>
                    </a:lnTo>
                    <a:lnTo>
                      <a:pt x="388620" y="550545"/>
                    </a:lnTo>
                    <a:lnTo>
                      <a:pt x="374359" y="550545"/>
                    </a:lnTo>
                    <a:lnTo>
                      <a:pt x="352967" y="550545"/>
                    </a:lnTo>
                    <a:lnTo>
                      <a:pt x="331575" y="550545"/>
                    </a:lnTo>
                    <a:lnTo>
                      <a:pt x="310183" y="543486"/>
                    </a:lnTo>
                    <a:lnTo>
                      <a:pt x="288791" y="539957"/>
                    </a:lnTo>
                    <a:lnTo>
                      <a:pt x="263834" y="529370"/>
                    </a:lnTo>
                    <a:lnTo>
                      <a:pt x="235311" y="511724"/>
                    </a:lnTo>
                    <a:lnTo>
                      <a:pt x="206789" y="490549"/>
                    </a:lnTo>
                    <a:lnTo>
                      <a:pt x="188962" y="444670"/>
                    </a:lnTo>
                    <a:lnTo>
                      <a:pt x="188962" y="391733"/>
                    </a:lnTo>
                    <a:lnTo>
                      <a:pt x="199658" y="338796"/>
                    </a:lnTo>
                    <a:lnTo>
                      <a:pt x="210354" y="282330"/>
                    </a:lnTo>
                    <a:lnTo>
                      <a:pt x="199658" y="218806"/>
                    </a:lnTo>
                    <a:lnTo>
                      <a:pt x="171135" y="151752"/>
                    </a:lnTo>
                    <a:lnTo>
                      <a:pt x="110525" y="8117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rot="10800000" vert="horz" wrap="square" lIns="0" tIns="0" rIns="4445" bIns="1270" numCol="1" spcCol="215900" anchor="t"/>
              <a:lstStyle/>
              <a:p>
                <a:pPr>
                  <a:defRPr lang="ru-ru"/>
                </a:pPr>
              </a:p>
            </p:txBody>
          </p:sp>
          <p:sp>
            <p:nvSpPr>
              <p:cNvPr id="39" name="Freeform 8"/>
              <p:cNvSpPr>
                <a:extLst>
                  <a:ext uri="smNativeData">
                    <pr:smNativeData xmlns:pr="smNativeData" xmlns="smNativeData" val="SMDATA_15_EDvCZRMAAAAlAAAACwAAAA0AAAAAAAAAAAAAAAAGAAAABAAAAAAAAAAAAAAAAgAAAAEAAABQAAAAAAAAAAAA4D8AAAAAAADgPwAAAAAAAOA/AAAAAAAA4D8AAAAAAADgPwAAAAAAAOA/AAAAAAAA4D8AAAAAAADgPwAAAAAAAOA/AAAAAAAA4D8CAAAAjAAAAAEAAAAAAAAAM8zMDe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M8zMBuH0/wEAAAAAAAAAAAAAAAAAAAAAAAAAAAAAAAAAAAAAAAAAAAAAZgJ/f38AzMz/A8zMzADAwP8Af39/AAAAAAAAAAAAAAAAAAAAAAAAAAAAIQAAABgAAAAUAAAAMSwAAD4QAAAyLQAASBIAAAAAAAAmAAAACAAAAP//////////"/>
                  </a:ext>
                </a:extLst>
              </p:cNvSpPr>
              <p:nvPr/>
            </p:nvSpPr>
            <p:spPr>
              <a:xfrm rot="12185230" flipV="1">
                <a:off x="7183755" y="2640330"/>
                <a:ext cx="163195" cy="331470"/>
              </a:xfrm>
              <a:custGeom>
                <a:avLst/>
                <a:gdLst/>
                <a:ahLst/>
                <a:cxnLst/>
                <a:rect l="0" t="0" r="163195" b="331470"/>
                <a:pathLst>
                  <a:path w="163195" h="331470">
                    <a:moveTo>
                      <a:pt x="109979" y="0"/>
                    </a:moveTo>
                    <a:lnTo>
                      <a:pt x="70954" y="133999"/>
                    </a:lnTo>
                    <a:lnTo>
                      <a:pt x="53215" y="218629"/>
                    </a:lnTo>
                    <a:lnTo>
                      <a:pt x="39024" y="278576"/>
                    </a:lnTo>
                    <a:lnTo>
                      <a:pt x="0" y="331470"/>
                    </a:lnTo>
                    <a:lnTo>
                      <a:pt x="42572" y="310312"/>
                    </a:lnTo>
                    <a:lnTo>
                      <a:pt x="81597" y="282102"/>
                    </a:lnTo>
                    <a:lnTo>
                      <a:pt x="113526" y="243313"/>
                    </a:lnTo>
                    <a:lnTo>
                      <a:pt x="141908" y="200998"/>
                    </a:lnTo>
                    <a:lnTo>
                      <a:pt x="159647" y="155156"/>
                    </a:lnTo>
                    <a:lnTo>
                      <a:pt x="163195" y="105788"/>
                    </a:lnTo>
                    <a:lnTo>
                      <a:pt x="149004" y="52894"/>
                    </a:lnTo>
                    <a:lnTo>
                      <a:pt x="10997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rot="10800000" vert="horz" wrap="square" lIns="0" tIns="0" rIns="3810" bIns="2540" numCol="1" spcCol="215900" anchor="t"/>
              <a:lstStyle/>
              <a:p>
                <a:pPr>
                  <a:defRPr lang="ru-ru"/>
                </a:pPr>
              </a:p>
            </p:txBody>
          </p:sp>
          <p:sp>
            <p:nvSpPr>
              <p:cNvPr id="38" name="Freeform 9"/>
              <p:cNvSpPr>
                <a:extLst>
                  <a:ext uri="smNativeData">
                    <pr:smNativeData xmlns:pr="smNativeData" xmlns="smNativeData" val="SMDATA_15_EDvCZRMAAAAlAAAACwAAAA0AAAAAAAAAAAAAAAAGAAAAAgAAAAAAAAAAAAAAAgAAAAEAAABQAAAAAAAAAAAA4D8AAAAAAADgPwAAAAAAAOA/AAAAAAAA4D8AAAAAAADgPwAAAAAAAOA/AAAAAAAA4D8AAAAAAADgPwAAAAAAAOA/AAAAAAAA4D8CAAAAjAAAAAEAAAAAAAAAM8zMDe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M8zMBuH0/wEAAAAAAAAAAAAAAAAAAAAAAAAAAAAAAAAAAAAAAAAAAAAAZgJ/f38AzMz/A8zMzADAwP8Af39/AAAAAAAAAAAAAAAAAAAAAAAAAAAAIQAAABgAAAAUAAAAriwAAKEHAADaLQAAgggAAAAAAAAmAAAACAAAAP//////////"/>
                  </a:ext>
                </a:extLst>
              </p:cNvSpPr>
              <p:nvPr/>
            </p:nvSpPr>
            <p:spPr>
              <a:xfrm rot="12185230" flipV="1">
                <a:off x="7263130" y="1240155"/>
                <a:ext cx="190500" cy="142875"/>
              </a:xfrm>
              <a:custGeom>
                <a:avLst/>
                <a:gdLst/>
                <a:ahLst/>
                <a:cxnLst/>
                <a:rect l="0" t="0" r="190500" b="142875"/>
                <a:pathLst>
                  <a:path w="190500" h="142875">
                    <a:moveTo>
                      <a:pt x="0" y="0"/>
                    </a:moveTo>
                    <a:lnTo>
                      <a:pt x="3528" y="3571"/>
                    </a:lnTo>
                    <a:lnTo>
                      <a:pt x="21167" y="10715"/>
                    </a:lnTo>
                    <a:lnTo>
                      <a:pt x="45861" y="28575"/>
                    </a:lnTo>
                    <a:lnTo>
                      <a:pt x="74083" y="42862"/>
                    </a:lnTo>
                    <a:lnTo>
                      <a:pt x="102306" y="53578"/>
                    </a:lnTo>
                    <a:lnTo>
                      <a:pt x="134056" y="60721"/>
                    </a:lnTo>
                    <a:lnTo>
                      <a:pt x="162278" y="64293"/>
                    </a:lnTo>
                    <a:lnTo>
                      <a:pt x="190500" y="57150"/>
                    </a:lnTo>
                    <a:lnTo>
                      <a:pt x="186972" y="89296"/>
                    </a:lnTo>
                    <a:lnTo>
                      <a:pt x="176389" y="117871"/>
                    </a:lnTo>
                    <a:lnTo>
                      <a:pt x="155222" y="135731"/>
                    </a:lnTo>
                    <a:lnTo>
                      <a:pt x="130528" y="142875"/>
                    </a:lnTo>
                    <a:lnTo>
                      <a:pt x="98778" y="139303"/>
                    </a:lnTo>
                    <a:lnTo>
                      <a:pt x="67028" y="114300"/>
                    </a:lnTo>
                    <a:lnTo>
                      <a:pt x="35278" y="714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rot="10800000" vert="horz" wrap="square" lIns="0" tIns="0" rIns="3810" bIns="1270" numCol="1" spcCol="215900" anchor="t"/>
              <a:lstStyle/>
              <a:p>
                <a:pPr>
                  <a:defRPr lang="ru-ru"/>
                </a:pPr>
              </a:p>
            </p:txBody>
          </p:sp>
          <p:sp>
            <p:nvSpPr>
              <p:cNvPr id="37" name="Freeform 10"/>
              <p:cNvSpPr>
                <a:extLst>
                  <a:ext uri="smNativeData">
                    <pr:smNativeData xmlns:pr="smNativeData" xmlns="smNativeData" val="SMDATA_15_EDvCZRMAAAAlAAAACwAAAA0AAAAAAAAAAAAAAAAFAAAABwAAAAAAAAAAAAAAAgAAAAEAAABQAAAAAAAAAAAA4D8AAAAAAADgPwAAAAAAAOA/AAAAAAAA4D8AAAAAAADgPwAAAAAAAOA/AAAAAAAA4D8AAAAAAADgPwAAAAAAAOA/AAAAAAAA4D8CAAAAjAAAAAEAAAAAAAAAM8zMDe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M8zMBuH0/wEAAAAAAAAAAAAAAAAAAAAAAAAAAAAAAAAAAAAAAAAAAAAAZgJ/f38AzMz/A8zMzADAwP8Af39/AAAAAAAAAAAAAAAAAAAAAAAAAAAAIQAAABgAAAAUAAAACSQAAJQRAABCJwAAsCUAAAAAAAAmAAAACAAAAP//////////"/>
                  </a:ext>
                </a:extLst>
              </p:cNvSpPr>
              <p:nvPr/>
            </p:nvSpPr>
            <p:spPr>
              <a:xfrm rot="12185230" flipV="1">
                <a:off x="5857875" y="2857500"/>
                <a:ext cx="523875" cy="3268980"/>
              </a:xfrm>
              <a:custGeom>
                <a:avLst/>
                <a:gdLst/>
                <a:ahLst/>
                <a:cxnLst/>
                <a:rect l="0" t="0" r="523875" b="3268980"/>
                <a:pathLst>
                  <a:path w="523875" h="3268980">
                    <a:moveTo>
                      <a:pt x="0" y="0"/>
                    </a:moveTo>
                    <a:lnTo>
                      <a:pt x="21095" y="27861"/>
                    </a:lnTo>
                    <a:lnTo>
                      <a:pt x="56255" y="65008"/>
                    </a:lnTo>
                    <a:lnTo>
                      <a:pt x="98446" y="111443"/>
                    </a:lnTo>
                    <a:lnTo>
                      <a:pt x="144153" y="171807"/>
                    </a:lnTo>
                    <a:lnTo>
                      <a:pt x="203924" y="246102"/>
                    </a:lnTo>
                    <a:lnTo>
                      <a:pt x="256663" y="325041"/>
                    </a:lnTo>
                    <a:lnTo>
                      <a:pt x="309402" y="417909"/>
                    </a:lnTo>
                    <a:lnTo>
                      <a:pt x="351593" y="524708"/>
                    </a:lnTo>
                    <a:lnTo>
                      <a:pt x="393785" y="636151"/>
                    </a:lnTo>
                    <a:lnTo>
                      <a:pt x="421912" y="766167"/>
                    </a:lnTo>
                    <a:lnTo>
                      <a:pt x="435976" y="910114"/>
                    </a:lnTo>
                    <a:lnTo>
                      <a:pt x="443008" y="1058704"/>
                    </a:lnTo>
                    <a:lnTo>
                      <a:pt x="421912" y="1225868"/>
                    </a:lnTo>
                    <a:lnTo>
                      <a:pt x="383237" y="1402318"/>
                    </a:lnTo>
                    <a:lnTo>
                      <a:pt x="323466" y="1588056"/>
                    </a:lnTo>
                    <a:lnTo>
                      <a:pt x="235567" y="1792367"/>
                    </a:lnTo>
                    <a:lnTo>
                      <a:pt x="137121" y="2024539"/>
                    </a:lnTo>
                    <a:lnTo>
                      <a:pt x="73834" y="2238137"/>
                    </a:lnTo>
                    <a:lnTo>
                      <a:pt x="35159" y="2437805"/>
                    </a:lnTo>
                    <a:lnTo>
                      <a:pt x="21095" y="2628186"/>
                    </a:lnTo>
                    <a:lnTo>
                      <a:pt x="21095" y="2809280"/>
                    </a:lnTo>
                    <a:lnTo>
                      <a:pt x="28127" y="2976443"/>
                    </a:lnTo>
                    <a:lnTo>
                      <a:pt x="42191" y="3125033"/>
                    </a:lnTo>
                    <a:lnTo>
                      <a:pt x="49223" y="3268980"/>
                    </a:lnTo>
                    <a:lnTo>
                      <a:pt x="144153" y="3194685"/>
                    </a:lnTo>
                    <a:lnTo>
                      <a:pt x="137121" y="3157538"/>
                    </a:lnTo>
                    <a:lnTo>
                      <a:pt x="126573" y="3050738"/>
                    </a:lnTo>
                    <a:lnTo>
                      <a:pt x="116026" y="2888218"/>
                    </a:lnTo>
                    <a:lnTo>
                      <a:pt x="123057" y="2669977"/>
                    </a:lnTo>
                    <a:lnTo>
                      <a:pt x="144153" y="2409944"/>
                    </a:lnTo>
                    <a:lnTo>
                      <a:pt x="203924" y="2112764"/>
                    </a:lnTo>
                    <a:lnTo>
                      <a:pt x="302370" y="1792367"/>
                    </a:lnTo>
                    <a:lnTo>
                      <a:pt x="453556" y="1453396"/>
                    </a:lnTo>
                    <a:lnTo>
                      <a:pt x="502779" y="1295519"/>
                    </a:lnTo>
                    <a:lnTo>
                      <a:pt x="523875" y="1091208"/>
                    </a:lnTo>
                    <a:lnTo>
                      <a:pt x="506295" y="854393"/>
                    </a:lnTo>
                    <a:lnTo>
                      <a:pt x="460588" y="622221"/>
                    </a:lnTo>
                    <a:lnTo>
                      <a:pt x="383237" y="394692"/>
                    </a:lnTo>
                    <a:lnTo>
                      <a:pt x="284791" y="204311"/>
                    </a:lnTo>
                    <a:lnTo>
                      <a:pt x="154701" y="6500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rot="10800000" vert="horz" wrap="square" lIns="0" tIns="0" rIns="3175" bIns="4445" numCol="1" spcCol="215900" anchor="t"/>
              <a:lstStyle/>
              <a:p>
                <a:pPr>
                  <a:defRPr lang="ru-ru"/>
                </a:pPr>
              </a:p>
            </p:txBody>
          </p:sp>
        </p:grpSp>
        <p:sp>
          <p:nvSpPr>
            <p:cNvPr id="35" name="Freeform 11"/>
            <p:cNvSpPr>
              <a:extLst>
                <a:ext uri="smNativeData">
                  <pr:smNativeData xmlns:pr="smNativeData" xmlns="smNativeData" val="SMDATA_15_EDvCZRMAAAAlAAAACwAAAA0AAAAAAAAAAAAAAAABAAAABAAAAAAAAAAAAAAAAAAAAAEAAABQAAAAAAAAAAAA4D8AAAAAAADgPwAAAAAAAOA/AAAAAAAA4D8AAAAAAADgPwAAAAAAAOA/AAAAAAAA4D8AAAAAAADgPwAAAAAAAOA/AAAAAAAA4D8CAAAAjAAAAAEAAAAAAAAAZgBmD+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gBmCOH0/wEAAAAAAAAAAAAAAAAAAAAAAAAAAAAAAAAAAAAAAAAAAAAAZgJ/f38AzMz/A8zMzADAwP8Af39/AAAAAAAAAAAAAAAAAAAAAAAAAAAAIQAAABgAAAAUAAAANwAAAB0TAABfAwAAcxkAAAAAAAAmAAAACAAAAP//////////"/>
                </a:ext>
              </a:extLst>
            </p:cNvSpPr>
            <p:nvPr/>
          </p:nvSpPr>
          <p:spPr>
            <a:xfrm rot="373331" flipH="1">
              <a:off x="34925" y="3107055"/>
              <a:ext cx="513080" cy="1029970"/>
            </a:xfrm>
            <a:custGeom>
              <a:avLst/>
              <a:gdLst/>
              <a:ahLst/>
              <a:cxnLst/>
              <a:rect l="0" t="0" r="513080" b="1029970"/>
              <a:pathLst>
                <a:path w="513080" h="1029970">
                  <a:moveTo>
                    <a:pt x="376793" y="0"/>
                  </a:moveTo>
                  <a:lnTo>
                    <a:pt x="420886" y="42718"/>
                  </a:lnTo>
                  <a:lnTo>
                    <a:pt x="460970" y="128153"/>
                  </a:lnTo>
                  <a:lnTo>
                    <a:pt x="493038" y="237320"/>
                  </a:lnTo>
                  <a:lnTo>
                    <a:pt x="513080" y="370220"/>
                  </a:lnTo>
                  <a:lnTo>
                    <a:pt x="509072" y="526851"/>
                  </a:lnTo>
                  <a:lnTo>
                    <a:pt x="464979" y="688229"/>
                  </a:lnTo>
                  <a:lnTo>
                    <a:pt x="376793" y="859099"/>
                  </a:lnTo>
                  <a:lnTo>
                    <a:pt x="240506" y="1029970"/>
                  </a:lnTo>
                  <a:lnTo>
                    <a:pt x="196413" y="1010984"/>
                  </a:lnTo>
                  <a:lnTo>
                    <a:pt x="152321" y="996745"/>
                  </a:lnTo>
                  <a:lnTo>
                    <a:pt x="104219" y="973013"/>
                  </a:lnTo>
                  <a:lnTo>
                    <a:pt x="64135" y="954028"/>
                  </a:lnTo>
                  <a:lnTo>
                    <a:pt x="32068" y="930295"/>
                  </a:lnTo>
                  <a:lnTo>
                    <a:pt x="8017" y="901817"/>
                  </a:lnTo>
                  <a:lnTo>
                    <a:pt x="0" y="868592"/>
                  </a:lnTo>
                  <a:lnTo>
                    <a:pt x="4008" y="844860"/>
                  </a:lnTo>
                  <a:lnTo>
                    <a:pt x="52110" y="811635"/>
                  </a:lnTo>
                  <a:lnTo>
                    <a:pt x="116245" y="764171"/>
                  </a:lnTo>
                  <a:lnTo>
                    <a:pt x="184388" y="711961"/>
                  </a:lnTo>
                  <a:lnTo>
                    <a:pt x="252532" y="636018"/>
                  </a:lnTo>
                  <a:lnTo>
                    <a:pt x="316667" y="531597"/>
                  </a:lnTo>
                  <a:lnTo>
                    <a:pt x="364768" y="393952"/>
                  </a:lnTo>
                  <a:lnTo>
                    <a:pt x="388818" y="218335"/>
                  </a:lnTo>
                  <a:lnTo>
                    <a:pt x="37679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</p:spPr>
          <p:txBody>
            <a:bodyPr vert="horz" wrap="square" lIns="0" tIns="0" rIns="635" bIns="2540" numCol="1" spcCol="215900" anchor="t"/>
            <a:lstStyle/>
            <a:p>
              <a:pPr>
                <a:defRPr lang="ru-ru"/>
              </a:pPr>
            </a:p>
          </p:txBody>
        </p:sp>
        <p:sp>
          <p:nvSpPr>
            <p:cNvPr id="34" name="Freeform 12"/>
            <p:cNvSpPr>
              <a:extLst>
                <a:ext uri="smNativeData">
                  <pr:smNativeData xmlns:pr="smNativeData" xmlns="smNativeData" val="SMDATA_15_EDvCZRMAAAAlAAAACwAAAA0AAAAAAAAAAAAAAAACAAAABAAAAAAAAAAAAAAAAAAAAAEAAABQAAAAAAAAAAAA4D8AAAAAAADgPwAAAAAAAOA/AAAAAAAA4D8AAAAAAADgPwAAAAAAAOA/AAAAAAAA4D8AAAAAAADgPwAAAAAAAOA/AAAAAAAA4D8CAAAAjAAAAAEAAAAAAAAAZgBmD+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gBmCOH0/wEAAAAAAAAAAAAAAAAAAAAAAAAAAAAAAAAAAAAAAAAAAAAAZgJ/f38AzMz/A8zMzADAwP8Af39/AAAAAAAAAAAAAAAAAAAAAAAAAAAAIQAAABgAAAAUAAAApAEAAE4MAADwDQAARBsAAAAAAAAmAAAACAAAAP//////////"/>
                </a:ext>
              </a:extLst>
            </p:cNvSpPr>
            <p:nvPr/>
          </p:nvSpPr>
          <p:spPr>
            <a:xfrm>
              <a:off x="266700" y="2000250"/>
              <a:ext cx="1998980" cy="2432050"/>
            </a:xfrm>
            <a:custGeom>
              <a:avLst/>
              <a:gdLst/>
              <a:ahLst/>
              <a:cxnLst/>
              <a:rect l="0" t="0" r="1998980" b="2432050"/>
              <a:pathLst>
                <a:path w="1998980" h="2432050">
                  <a:moveTo>
                    <a:pt x="1414687" y="2432050"/>
                  </a:moveTo>
                  <a:lnTo>
                    <a:pt x="1514716" y="2305050"/>
                  </a:lnTo>
                  <a:lnTo>
                    <a:pt x="1638560" y="2124075"/>
                  </a:lnTo>
                  <a:lnTo>
                    <a:pt x="1770344" y="1885950"/>
                  </a:lnTo>
                  <a:lnTo>
                    <a:pt x="1895776" y="1624013"/>
                  </a:lnTo>
                  <a:lnTo>
                    <a:pt x="1975164" y="1335088"/>
                  </a:lnTo>
                  <a:lnTo>
                    <a:pt x="1998980" y="1027113"/>
                  </a:lnTo>
                  <a:lnTo>
                    <a:pt x="1952935" y="735013"/>
                  </a:lnTo>
                  <a:lnTo>
                    <a:pt x="1810037" y="466725"/>
                  </a:lnTo>
                  <a:lnTo>
                    <a:pt x="1656026" y="301625"/>
                  </a:lnTo>
                  <a:lnTo>
                    <a:pt x="1525830" y="173038"/>
                  </a:lnTo>
                  <a:lnTo>
                    <a:pt x="1419450" y="103188"/>
                  </a:lnTo>
                  <a:lnTo>
                    <a:pt x="1247973" y="28575"/>
                  </a:lnTo>
                  <a:lnTo>
                    <a:pt x="1019337" y="0"/>
                  </a:lnTo>
                  <a:lnTo>
                    <a:pt x="698611" y="36513"/>
                  </a:lnTo>
                  <a:lnTo>
                    <a:pt x="581117" y="69850"/>
                  </a:lnTo>
                  <a:lnTo>
                    <a:pt x="463624" y="92075"/>
                  </a:lnTo>
                  <a:lnTo>
                    <a:pt x="363595" y="125413"/>
                  </a:lnTo>
                  <a:lnTo>
                    <a:pt x="282620" y="163513"/>
                  </a:lnTo>
                  <a:lnTo>
                    <a:pt x="201645" y="201613"/>
                  </a:lnTo>
                  <a:lnTo>
                    <a:pt x="130196" y="250825"/>
                  </a:lnTo>
                  <a:lnTo>
                    <a:pt x="65098" y="312738"/>
                  </a:lnTo>
                  <a:lnTo>
                    <a:pt x="0" y="385763"/>
                  </a:lnTo>
                  <a:lnTo>
                    <a:pt x="120669" y="341313"/>
                  </a:lnTo>
                  <a:lnTo>
                    <a:pt x="228636" y="307975"/>
                  </a:lnTo>
                  <a:lnTo>
                    <a:pt x="336603" y="284163"/>
                  </a:lnTo>
                  <a:lnTo>
                    <a:pt x="444571" y="260350"/>
                  </a:lnTo>
                  <a:lnTo>
                    <a:pt x="533485" y="236538"/>
                  </a:lnTo>
                  <a:lnTo>
                    <a:pt x="630338" y="236538"/>
                  </a:lnTo>
                  <a:lnTo>
                    <a:pt x="727191" y="223838"/>
                  </a:lnTo>
                  <a:lnTo>
                    <a:pt x="811341" y="231775"/>
                  </a:lnTo>
                  <a:lnTo>
                    <a:pt x="897080" y="241300"/>
                  </a:lnTo>
                  <a:lnTo>
                    <a:pt x="981231" y="263525"/>
                  </a:lnTo>
                  <a:lnTo>
                    <a:pt x="1062206" y="295275"/>
                  </a:lnTo>
                  <a:lnTo>
                    <a:pt x="1135243" y="325438"/>
                  </a:lnTo>
                  <a:lnTo>
                    <a:pt x="1206692" y="379412"/>
                  </a:lnTo>
                  <a:lnTo>
                    <a:pt x="1287667" y="423863"/>
                  </a:lnTo>
                  <a:lnTo>
                    <a:pt x="1357528" y="487362"/>
                  </a:lnTo>
                  <a:lnTo>
                    <a:pt x="1427389" y="552450"/>
                  </a:lnTo>
                  <a:lnTo>
                    <a:pt x="1541707" y="736600"/>
                  </a:lnTo>
                  <a:lnTo>
                    <a:pt x="1613156" y="962025"/>
                  </a:lnTo>
                  <a:lnTo>
                    <a:pt x="1630621" y="1228725"/>
                  </a:lnTo>
                  <a:lnTo>
                    <a:pt x="1622683" y="1490663"/>
                  </a:lnTo>
                  <a:lnTo>
                    <a:pt x="1590928" y="1773238"/>
                  </a:lnTo>
                  <a:lnTo>
                    <a:pt x="1533769" y="2030413"/>
                  </a:lnTo>
                  <a:lnTo>
                    <a:pt x="1481373" y="2255838"/>
                  </a:lnTo>
                  <a:lnTo>
                    <a:pt x="1414687" y="243205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</p:spPr>
          <p:txBody>
            <a:bodyPr vert="horz" wrap="square" lIns="0" tIns="0" rIns="1270" bIns="2540" numCol="1" spcCol="215900" anchor="t"/>
            <a:lstStyle/>
            <a:p>
              <a:pPr>
                <a:defRPr lang="ru-ru"/>
              </a:pPr>
            </a:p>
          </p:txBody>
        </p:sp>
        <p:sp>
          <p:nvSpPr>
            <p:cNvPr id="33" name="Freeform 13"/>
            <p:cNvSpPr>
              <a:extLst>
                <a:ext uri="smNativeData">
                  <pr:smNativeData xmlns:pr="smNativeData" xmlns="smNativeData" val="SMDATA_15_EDvCZRMAAAAlAAAACwAAAA0AAAAAAAAAAAAAAAABAAAABQAAAAAAAAAAAAAAAAAAAAEAAABQAAAAAAAAAAAA4D8AAAAAAADgPwAAAAAAAOA/AAAAAAAA4D8AAAAAAADgPwAAAAAAAOA/AAAAAAAA4D8AAAAAAADgPwAAAAAAAOA/AAAAAAAA4D8CAAAAjAAAAAEAAAAAAAAAZgBmD+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gBmCOH0/wEAAAAAAAAAAAAAAAAAAAAAAAAAAAAAAAAAAAAAAAAAAAAAZgJ/f38AzMz/A8zMzADAwP8Af39/AAAAAAAAAAAAAAAAAAAAAAAAAAAAIQAAABgAAAAUAAAAAAAAAH0ZAADTBwAA+R0AAAAAAAAmAAAACAAAAP//////////"/>
                </a:ext>
              </a:extLst>
            </p:cNvSpPr>
            <p:nvPr/>
          </p:nvSpPr>
          <p:spPr>
            <a:xfrm>
              <a:off x="0" y="4143375"/>
              <a:ext cx="1271905" cy="728980"/>
            </a:xfrm>
            <a:custGeom>
              <a:avLst/>
              <a:gdLst/>
              <a:ahLst/>
              <a:cxnLst/>
              <a:rect l="0" t="0" r="1271905" b="728980"/>
              <a:pathLst>
                <a:path w="1271905" h="728980">
                  <a:moveTo>
                    <a:pt x="0" y="0"/>
                  </a:moveTo>
                  <a:lnTo>
                    <a:pt x="58752" y="109585"/>
                  </a:lnTo>
                  <a:lnTo>
                    <a:pt x="107976" y="209641"/>
                  </a:lnTo>
                  <a:lnTo>
                    <a:pt x="174668" y="298580"/>
                  </a:lnTo>
                  <a:lnTo>
                    <a:pt x="236596" y="363696"/>
                  </a:lnTo>
                  <a:lnTo>
                    <a:pt x="304876" y="441517"/>
                  </a:lnTo>
                  <a:lnTo>
                    <a:pt x="396974" y="498692"/>
                  </a:lnTo>
                  <a:lnTo>
                    <a:pt x="489072" y="533632"/>
                  </a:lnTo>
                  <a:lnTo>
                    <a:pt x="579582" y="579690"/>
                  </a:lnTo>
                  <a:lnTo>
                    <a:pt x="682795" y="605101"/>
                  </a:lnTo>
                  <a:lnTo>
                    <a:pt x="795536" y="619395"/>
                  </a:lnTo>
                  <a:lnTo>
                    <a:pt x="909864" y="622571"/>
                  </a:lnTo>
                  <a:lnTo>
                    <a:pt x="1025781" y="605101"/>
                  </a:lnTo>
                  <a:lnTo>
                    <a:pt x="1152812" y="574925"/>
                  </a:lnTo>
                  <a:lnTo>
                    <a:pt x="1271905" y="532044"/>
                  </a:lnTo>
                  <a:lnTo>
                    <a:pt x="1160752" y="598748"/>
                  </a:lnTo>
                  <a:lnTo>
                    <a:pt x="1051187" y="641629"/>
                  </a:lnTo>
                  <a:lnTo>
                    <a:pt x="943210" y="686099"/>
                  </a:lnTo>
                  <a:lnTo>
                    <a:pt x="844760" y="706745"/>
                  </a:lnTo>
                  <a:lnTo>
                    <a:pt x="747899" y="728980"/>
                  </a:lnTo>
                  <a:lnTo>
                    <a:pt x="652625" y="727392"/>
                  </a:lnTo>
                  <a:lnTo>
                    <a:pt x="555763" y="727392"/>
                  </a:lnTo>
                  <a:lnTo>
                    <a:pt x="462077" y="714686"/>
                  </a:lnTo>
                  <a:lnTo>
                    <a:pt x="387446" y="692452"/>
                  </a:lnTo>
                  <a:lnTo>
                    <a:pt x="304876" y="659100"/>
                  </a:lnTo>
                  <a:lnTo>
                    <a:pt x="230244" y="625748"/>
                  </a:lnTo>
                  <a:lnTo>
                    <a:pt x="158789" y="592396"/>
                  </a:lnTo>
                  <a:lnTo>
                    <a:pt x="95273" y="551103"/>
                  </a:lnTo>
                  <a:lnTo>
                    <a:pt x="0" y="4669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</p:spPr>
          <p:txBody>
            <a:bodyPr vert="horz" wrap="square" lIns="0" tIns="0" rIns="635" bIns="3175" numCol="1" spcCol="215900" anchor="t"/>
            <a:lstStyle/>
            <a:p>
              <a:pPr>
                <a:defRPr lang="ru-ru"/>
              </a:pPr>
            </a:p>
          </p:txBody>
        </p:sp>
        <p:sp>
          <p:nvSpPr>
            <p:cNvPr id="32" name="Freeform 14"/>
            <p:cNvSpPr>
              <a:extLst>
                <a:ext uri="smNativeData">
                  <pr:smNativeData xmlns:pr="smNativeData" xmlns="smNativeData" val="SMDATA_15_EDvCZRMAAAAlAAAACwAAAA0AAAAAAAAAAAAAAAACAAAABQAAAAAAAAAAAAAAAAAAAAEAAABQAAAAAAAAAAAA4D8AAAAAAADgPwAAAAAAAOA/AAAAAAAA4D8AAAAAAADgPwAAAAAAAOA/AAAAAAAA4D8AAAAAAADgPwAAAAAAAOA/AAAAAAAA4D8CAAAAjAAAAAEAAAAAAAAAZgBmD+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gBmCOH0/wEAAAAAAAAAAAAAAAAAAAAAAAAAAAAAAAAAAAAAAAAAAAAAZgJ/f38AzMz/A8zMzADAwP8Af39/AAAAAAAAAAAAAAAAAAAAAAAAAAAAIQAAABgAAAAUAAAAxQgAAOIbAAA6DAAAaiAAAAAAAAAmAAAACAAAAP//////////"/>
                </a:ext>
              </a:extLst>
            </p:cNvSpPr>
            <p:nvPr/>
          </p:nvSpPr>
          <p:spPr>
            <a:xfrm rot="373331" flipH="1">
              <a:off x="1425575" y="4532630"/>
              <a:ext cx="561975" cy="736600"/>
            </a:xfrm>
            <a:custGeom>
              <a:avLst/>
              <a:gdLst/>
              <a:ahLst/>
              <a:cxnLst/>
              <a:rect l="0" t="0" r="561975" b="736600"/>
              <a:pathLst>
                <a:path w="561975" h="736600">
                  <a:moveTo>
                    <a:pt x="360240" y="0"/>
                  </a:moveTo>
                  <a:lnTo>
                    <a:pt x="0" y="139508"/>
                  </a:lnTo>
                  <a:lnTo>
                    <a:pt x="14409" y="145088"/>
                  </a:lnTo>
                  <a:lnTo>
                    <a:pt x="67244" y="161829"/>
                  </a:lnTo>
                  <a:lnTo>
                    <a:pt x="139292" y="200891"/>
                  </a:lnTo>
                  <a:lnTo>
                    <a:pt x="220947" y="262274"/>
                  </a:lnTo>
                  <a:lnTo>
                    <a:pt x="317011" y="345979"/>
                  </a:lnTo>
                  <a:lnTo>
                    <a:pt x="403469" y="446424"/>
                  </a:lnTo>
                  <a:lnTo>
                    <a:pt x="489926" y="574771"/>
                  </a:lnTo>
                  <a:lnTo>
                    <a:pt x="557171" y="736600"/>
                  </a:lnTo>
                  <a:lnTo>
                    <a:pt x="561975" y="669636"/>
                  </a:lnTo>
                  <a:lnTo>
                    <a:pt x="552368" y="597092"/>
                  </a:lnTo>
                  <a:lnTo>
                    <a:pt x="518746" y="502227"/>
                  </a:lnTo>
                  <a:lnTo>
                    <a:pt x="475517" y="412942"/>
                  </a:lnTo>
                  <a:lnTo>
                    <a:pt x="427485" y="323658"/>
                  </a:lnTo>
                  <a:lnTo>
                    <a:pt x="374650" y="251114"/>
                  </a:lnTo>
                  <a:lnTo>
                    <a:pt x="321814" y="200891"/>
                  </a:lnTo>
                  <a:lnTo>
                    <a:pt x="278585" y="178570"/>
                  </a:lnTo>
                  <a:lnTo>
                    <a:pt x="331421" y="161829"/>
                  </a:lnTo>
                  <a:lnTo>
                    <a:pt x="379453" y="156248"/>
                  </a:lnTo>
                  <a:lnTo>
                    <a:pt x="427485" y="145088"/>
                  </a:lnTo>
                  <a:lnTo>
                    <a:pt x="470714" y="139508"/>
                  </a:lnTo>
                  <a:lnTo>
                    <a:pt x="504336" y="133927"/>
                  </a:lnTo>
                  <a:lnTo>
                    <a:pt x="523549" y="122767"/>
                  </a:lnTo>
                  <a:lnTo>
                    <a:pt x="542762" y="117186"/>
                  </a:lnTo>
                  <a:lnTo>
                    <a:pt x="547565" y="117186"/>
                  </a:lnTo>
                  <a:lnTo>
                    <a:pt x="36024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</p:spPr>
          <p:txBody>
            <a:bodyPr vert="horz" wrap="square" lIns="0" tIns="0" rIns="1270" bIns="3175" numCol="1" spcCol="215900" anchor="t"/>
            <a:lstStyle/>
            <a:p>
              <a:pPr>
                <a:defRPr lang="ru-ru"/>
              </a:pPr>
            </a:p>
          </p:txBody>
        </p:sp>
        <p:sp>
          <p:nvSpPr>
            <p:cNvPr id="31" name="Freeform 15"/>
            <p:cNvSpPr>
              <a:extLst>
                <a:ext uri="smNativeData">
                  <pr:smNativeData xmlns:pr="smNativeData" xmlns="smNativeData" val="SMDATA_15_EDvCZRMAAAAlAAAACwAAAA0AAAAAAAAAAAAAAAABAAAABQAAAAAAAAAAAAAAAAAAAAEAAABQAAAAAAAAAAAA4D8AAAAAAADgPwAAAAAAAOA/AAAAAAAA4D8AAAAAAADgPwAAAAAAAOA/AAAAAAAA4D8AAAAAAADgPwAAAAAAAOA/AAAAAAAA4D8CAAAAjAAAAAEAAAAAAAAAZgBmD+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gBmCOH0/wEAAAAAAAAAAAAAAAAAAAAAAAAAAAAAAAAAAAAAAAAAAAAAZgJ/f38AzMz/A8zMzADAwP8Af39/AAAAAAAAAAAAAAAAAAAAAAAAAAAAIQAAABgAAAAUAAAAzgcAABgdAACnCAAAxB8AAAAAAAAmAAAACAAAAP//////////"/>
                </a:ext>
              </a:extLst>
            </p:cNvSpPr>
            <p:nvPr/>
          </p:nvSpPr>
          <p:spPr>
            <a:xfrm rot="373331" flipH="1">
              <a:off x="1268730" y="4729480"/>
              <a:ext cx="137795" cy="434340"/>
            </a:xfrm>
            <a:custGeom>
              <a:avLst/>
              <a:gdLst/>
              <a:ahLst/>
              <a:cxnLst/>
              <a:rect l="0" t="0" r="137795" b="434340"/>
              <a:pathLst>
                <a:path w="137795" h="434340">
                  <a:moveTo>
                    <a:pt x="137795" y="0"/>
                  </a:moveTo>
                  <a:lnTo>
                    <a:pt x="109285" y="0"/>
                  </a:lnTo>
                  <a:lnTo>
                    <a:pt x="76024" y="22563"/>
                  </a:lnTo>
                  <a:lnTo>
                    <a:pt x="42763" y="50767"/>
                  </a:lnTo>
                  <a:lnTo>
                    <a:pt x="19006" y="107175"/>
                  </a:lnTo>
                  <a:lnTo>
                    <a:pt x="4751" y="169223"/>
                  </a:lnTo>
                  <a:lnTo>
                    <a:pt x="0" y="248194"/>
                  </a:lnTo>
                  <a:lnTo>
                    <a:pt x="14254" y="338447"/>
                  </a:lnTo>
                  <a:lnTo>
                    <a:pt x="52267" y="434340"/>
                  </a:lnTo>
                  <a:lnTo>
                    <a:pt x="71273" y="298961"/>
                  </a:lnTo>
                  <a:lnTo>
                    <a:pt x="90279" y="208709"/>
                  </a:lnTo>
                  <a:lnTo>
                    <a:pt x="109285" y="124097"/>
                  </a:lnTo>
                  <a:lnTo>
                    <a:pt x="13779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</p:spPr>
          <p:txBody>
            <a:bodyPr vert="horz" wrap="square" lIns="0" tIns="0" rIns="635" bIns="3175" numCol="1" spcCol="215900" anchor="t"/>
            <a:lstStyle/>
            <a:p>
              <a:pPr>
                <a:defRPr lang="ru-ru"/>
              </a:pPr>
            </a:p>
          </p:txBody>
        </p:sp>
        <p:sp>
          <p:nvSpPr>
            <p:cNvPr id="30" name="Freeform 16"/>
            <p:cNvSpPr>
              <a:extLst>
                <a:ext uri="smNativeData">
                  <pr:smNativeData xmlns:pr="smNativeData" xmlns="smNativeData" val="SMDATA_15_EDvCZRMAAAAlAAAACwAAAA0AAAAAAAAAAAAAAAAEAAAABwAAAAAAAAAAAAAAAAAAAAEAAABQAAAAAAAAAAAA4D8AAAAAAADgPwAAAAAAAOA/AAAAAAAA4D8AAAAAAADgPwAAAAAAAOA/AAAAAAAA4D8AAAAAAADgPwAAAAAAAOA/AAAAAAAA4D8CAAAAjAAAAAEAAAAAAAAAZgBmD+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gBmCOH0/wEAAAAAAAAAAAAAAAAAAAAAAAAAAAAAAAAAAAAAAAAAAAAAZgJ/f38AzMz/A8zMzADAwP8Af39/AAAAAAAAAAAAAAAAAAAAAAAAAAAAIQAAABgAAAAUAAAAnwsAAPcfAABxFgAAMCoAAAAAAAAmAAAACAAAAP//////////"/>
                </a:ext>
              </a:extLst>
            </p:cNvSpPr>
            <p:nvPr/>
          </p:nvSpPr>
          <p:spPr>
            <a:xfrm>
              <a:off x="1889125" y="5196205"/>
              <a:ext cx="1758950" cy="1661795"/>
            </a:xfrm>
            <a:custGeom>
              <a:avLst/>
              <a:gdLst/>
              <a:ahLst/>
              <a:cxnLst/>
              <a:rect l="0" t="0" r="1758950" b="1661795"/>
              <a:pathLst>
                <a:path w="1758950" h="1661795">
                  <a:moveTo>
                    <a:pt x="1244600" y="1661795"/>
                  </a:moveTo>
                  <a:lnTo>
                    <a:pt x="1098550" y="1604655"/>
                  </a:lnTo>
                  <a:lnTo>
                    <a:pt x="963613" y="1499900"/>
                  </a:lnTo>
                  <a:lnTo>
                    <a:pt x="820738" y="1366576"/>
                  </a:lnTo>
                  <a:lnTo>
                    <a:pt x="685800" y="1231638"/>
                  </a:lnTo>
                  <a:lnTo>
                    <a:pt x="555625" y="1074532"/>
                  </a:lnTo>
                  <a:lnTo>
                    <a:pt x="422275" y="893591"/>
                  </a:lnTo>
                  <a:lnTo>
                    <a:pt x="298450" y="709476"/>
                  </a:lnTo>
                  <a:lnTo>
                    <a:pt x="193675" y="515838"/>
                  </a:lnTo>
                  <a:lnTo>
                    <a:pt x="103188" y="334898"/>
                  </a:lnTo>
                  <a:lnTo>
                    <a:pt x="33338" y="160306"/>
                  </a:lnTo>
                  <a:lnTo>
                    <a:pt x="0" y="0"/>
                  </a:lnTo>
                  <a:lnTo>
                    <a:pt x="173038" y="344421"/>
                  </a:lnTo>
                  <a:lnTo>
                    <a:pt x="331788" y="599960"/>
                  </a:lnTo>
                  <a:lnTo>
                    <a:pt x="466725" y="793598"/>
                  </a:lnTo>
                  <a:lnTo>
                    <a:pt x="592138" y="936446"/>
                  </a:lnTo>
                  <a:lnTo>
                    <a:pt x="700088" y="1049137"/>
                  </a:lnTo>
                  <a:lnTo>
                    <a:pt x="803275" y="1131671"/>
                  </a:lnTo>
                  <a:lnTo>
                    <a:pt x="895350" y="1196746"/>
                  </a:lnTo>
                  <a:lnTo>
                    <a:pt x="984250" y="1271344"/>
                  </a:lnTo>
                  <a:lnTo>
                    <a:pt x="1196975" y="1426889"/>
                  </a:lnTo>
                  <a:lnTo>
                    <a:pt x="1468438" y="1550691"/>
                  </a:lnTo>
                  <a:lnTo>
                    <a:pt x="1758950" y="1661795"/>
                  </a:lnTo>
                  <a:lnTo>
                    <a:pt x="1244600" y="1661795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</p:spPr>
          <p:txBody>
            <a:bodyPr vert="horz" wrap="square" lIns="0" tIns="0" rIns="2540" bIns="4445" numCol="1" spcCol="215900" anchor="t"/>
            <a:lstStyle/>
            <a:p>
              <a:pPr>
                <a:defRPr lang="ru-ru"/>
              </a:pPr>
            </a:p>
          </p:txBody>
        </p:sp>
        <p:grpSp>
          <p:nvGrpSpPr>
            <p:cNvPr id="26" name="Group 17"/>
            <p:cNvGrpSpPr>
              <a:extLst>
                <a:ext uri="smNativeData">
                  <pr:smNativeData xmlns:pr="smNativeData" xmlns="smNativeData" val="SMDATA_6_EDvCZRMAAAAlAAAAAQAAAA8BAAAAkAAAAEgAAACQAAAASAAAAAAAAAAAAAAAAAAAABcAAAAUAAAAAAAAAAAAAAD/fwAA/38AAAAAAAAJAAAABAAAAPQ61gEfAAAAVAAAAAAAAAAAAAAAAAAAAAAAAAAAAAAAAAAAAAAAAAAAAAAAAAAAAAAAAAAAAAAAAAAAAAAAAAAAAAAAAAAAAAAAAAAAAAAAAAAAAAAAAAAAAAAAAAAAACEAAAAYAAAAFAAAAF0ZAACyBwAAlR8AAEENAAAAAAAAJgAAAAgAAAD/////AAAAAA=="/>
                </a:ext>
              </a:extLst>
            </p:cNvGrpSpPr>
            <p:nvPr/>
          </p:nvGrpSpPr>
          <p:grpSpPr>
            <a:xfrm rot="3220060">
              <a:off x="4176395" y="1197610"/>
              <a:ext cx="903605" cy="1010920"/>
              <a:chOff x="4176395" y="1197610"/>
              <a:chExt cx="903605" cy="1010920"/>
            </a:xfrm>
          </p:grpSpPr>
          <p:sp>
            <p:nvSpPr>
              <p:cNvPr id="29" name="Freeform 18"/>
              <p:cNvSpPr>
                <a:extLst>
                  <a:ext uri="smNativeData">
                    <pr:smNativeData xmlns:pr="smNativeData" xmlns="smNativeData" val="SMDATA_15_EDvCZRMAAAAlAAAACwAAAA0AAAAAAAAAAAAAAAADAAAAAQAAAAAAAAAAAAAAAAAAAAEAAABQAAAAAAAAAAAA4D8AAAAAAADgPwAAAAAAAOA/AAAAAAAA4D8AAAAAAADgPwAAAAAAAOA/AAAAAAAA4D8AAAAAAADgPwAAAAAAAOA/AAAAAAAA4D8CAAAAjAAAAAEAAAAAAAAAzMz/Cu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Mz/A+H0/wEAAAAAAAAAAAAAAAAAAAAAAAAAAAAAAAAAAAAAAAAAAAAAZgJ/f38AzMz/A8zMzADAwP8Af39/AAAAAAAAAAAAAAAAAAAAAAAAAAAAIQAAABgAAAAUAAAAsRkAAF4HAAB1GwAAtAkAAAAAAAAmAAAACAAAAP//////////"/>
                  </a:ext>
                </a:extLst>
              </p:cNvSpPr>
              <p:nvPr/>
            </p:nvSpPr>
            <p:spPr>
              <a:xfrm>
                <a:off x="4176395" y="1197610"/>
                <a:ext cx="287020" cy="379730"/>
              </a:xfrm>
              <a:custGeom>
                <a:avLst/>
                <a:gdLst/>
                <a:ahLst/>
                <a:cxnLst/>
                <a:rect l="0" t="0" r="287020" b="379730"/>
                <a:pathLst>
                  <a:path w="287020" h="379730">
                    <a:moveTo>
                      <a:pt x="287020" y="90876"/>
                    </a:moveTo>
                    <a:lnTo>
                      <a:pt x="93368" y="0"/>
                    </a:lnTo>
                    <a:lnTo>
                      <a:pt x="0" y="379730"/>
                    </a:lnTo>
                    <a:lnTo>
                      <a:pt x="287020" y="9271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vert="horz" wrap="square" lIns="0" tIns="0" rIns="1905" bIns="635" numCol="1" spcCol="215900" anchor="t"/>
              <a:lstStyle/>
              <a:p>
                <a:pPr>
                  <a:defRPr lang="ru-ru"/>
                </a:pPr>
              </a:p>
            </p:txBody>
          </p:sp>
          <p:sp>
            <p:nvSpPr>
              <p:cNvPr id="28" name="Freeform 19"/>
              <p:cNvSpPr>
                <a:extLst>
                  <a:ext uri="smNativeData">
                    <pr:smNativeData xmlns:pr="smNativeData" xmlns="smNativeData" val="SMDATA_15_EDvCZRMAAAAlAAAACwAAAA0AAAAAAAAAAAAAAAADAAAAAQAAAAAAAAAAAAAAAAAAAAEAAABQAAAAAAAAAAAA4D8AAAAAAADgPwAAAAAAAOA/AAAAAAAA4D8AAAAAAADgPwAAAAAAAOA/AAAAAAAA4D8AAAAAAADgPwAAAAAAAOA/AAAAAAAA4D8CAAAAjAAAAAEAAAAAAAAAzMz/Cu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EgWAHc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Mz/A+H0/wEAAAAAAAAAAAAAAAAAAAAAAAAAAAAAAAAAAAAAAAAAAAAAZgJ/f38AzMz/A8zMzADAwP8Af39/AAAAAAAAAAAAAAAAAAAAAAAAAAAAIQAAABgAAAAUAAAAPBwAAHoIAABAHwAAawoAAAAAAAAmAAAACAAAAP//////////"/>
                  </a:ext>
                </a:extLst>
              </p:cNvSpPr>
              <p:nvPr/>
            </p:nvSpPr>
            <p:spPr>
              <a:xfrm>
                <a:off x="4589780" y="1377950"/>
                <a:ext cx="490220" cy="315595"/>
              </a:xfrm>
              <a:custGeom>
                <a:avLst/>
                <a:gdLst/>
                <a:ahLst/>
                <a:cxnLst/>
                <a:rect l="0" t="0" r="490220" b="315595"/>
                <a:pathLst>
                  <a:path w="490220" h="315595">
                    <a:moveTo>
                      <a:pt x="0" y="315595"/>
                    </a:moveTo>
                    <a:lnTo>
                      <a:pt x="413185" y="0"/>
                    </a:lnTo>
                    <a:lnTo>
                      <a:pt x="490220" y="157797"/>
                    </a:lnTo>
                    <a:lnTo>
                      <a:pt x="0" y="315595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vert="horz" wrap="square" lIns="0" tIns="0" rIns="1905" bIns="635" numCol="1" spcCol="215900" anchor="t"/>
              <a:lstStyle/>
              <a:p>
                <a:pPr>
                  <a:defRPr lang="ru-ru"/>
                </a:pPr>
              </a:p>
            </p:txBody>
          </p:sp>
          <p:sp>
            <p:nvSpPr>
              <p:cNvPr id="27" name="Freeform 20"/>
              <p:cNvSpPr>
                <a:extLst>
                  <a:ext uri="smNativeData">
                    <pr:smNativeData xmlns:pr="smNativeData" xmlns="smNativeData" val="SMDATA_15_EDvCZRMAAAAlAAAACwAAAA0AAAAAAAAAAAAAAAADAAAAAgAAAAAAAAAAAAAAAAAAAAEAAABQAAAAAAAAAAAA4D8AAAAAAADgPwAAAAAAAOA/AAAAAAAA4D8AAAAAAADgPwAAAAAAAOA/AAAAAAAA4D8AAAAAAADgPwAAAAAAAOA/AAAAAAAA4D8CAAAAjAAAAAEAAAAAAAAAzMz/Cu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Mz/A+H0/wEAAAAAAAAAAAAAAAAAAAAAAAAAAAAAAAAAAAAAAAAAAAAAZgJ/f38AzMz/A8zMzADAwP8Af39/AAAAAAAAAAAAAAAAAAAAAAAAAAAAIQAAABgAAAAUAAAAoRsAAJgMAADHHgAAlg0AAAAAAAAmAAAACAAAAP//////////"/>
                  </a:ext>
                </a:extLst>
              </p:cNvSpPr>
              <p:nvPr/>
            </p:nvSpPr>
            <p:spPr>
              <a:xfrm>
                <a:off x="4491355" y="2047240"/>
                <a:ext cx="511810" cy="161290"/>
              </a:xfrm>
              <a:custGeom>
                <a:avLst/>
                <a:gdLst/>
                <a:ahLst/>
                <a:cxnLst/>
                <a:rect l="0" t="0" r="511810" b="161290"/>
                <a:pathLst>
                  <a:path w="511810" h="161290">
                    <a:moveTo>
                      <a:pt x="0" y="23041"/>
                    </a:moveTo>
                    <a:lnTo>
                      <a:pt x="511810" y="0"/>
                    </a:lnTo>
                    <a:lnTo>
                      <a:pt x="462394" y="161290"/>
                    </a:lnTo>
                    <a:lnTo>
                      <a:pt x="0" y="23041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vert="horz" wrap="square" lIns="0" tIns="0" rIns="1905" bIns="1270" numCol="1" spcCol="215900" anchor="t"/>
              <a:lstStyle/>
              <a:p>
                <a:pPr>
                  <a:defRPr lang="ru-ru"/>
                </a:pPr>
              </a:p>
            </p:txBody>
          </p:sp>
        </p:grpSp>
        <p:grpSp>
          <p:nvGrpSpPr>
            <p:cNvPr id="22" name="Group 21"/>
            <p:cNvGrpSpPr>
              <a:extLst>
                <a:ext uri="smNativeData">
                  <pr:smNativeData xmlns:pr="smNativeData" xmlns="smNativeData" val="SMDATA_6_EDvCZRMAAAAlAAAAAQAAAA8BAAAAkAAAAEgAAACQAAAASAAAAAAAAAAAAAAAAAAAABcAAAAUAAAAAAAAAAAAAAD/fwAA/38AAAAAAAAJAAAABAAAAAsAAAAfAAAAVAAAAAAAAAAAAAAAAAAAAAAAAAAAAAAAAAAAAAAAAAAAAAAAAAAAAAAAAAAAAAAAAAAAAAAAAAAAAAAAAAAAAAAAAAAAAAAAAAAAAAAAAAAAAAAAAAAAACEAAAAYAAAAFAAAAEwiAACDAgAAOigAAPwFAAAAAAAAJgAAAAgAAAD/////AAAAAA=="/>
                </a:ext>
              </a:extLst>
            </p:cNvGrpSpPr>
            <p:nvPr/>
          </p:nvGrpSpPr>
          <p:grpSpPr>
            <a:xfrm rot="14908750">
              <a:off x="5774690" y="208915"/>
              <a:ext cx="564515" cy="963930"/>
              <a:chOff x="5774690" y="208915"/>
              <a:chExt cx="564515" cy="963930"/>
            </a:xfrm>
          </p:grpSpPr>
          <p:sp>
            <p:nvSpPr>
              <p:cNvPr id="25" name="Freeform 22"/>
              <p:cNvSpPr>
                <a:extLst>
                  <a:ext uri="smNativeData">
                    <pr:smNativeData xmlns:pr="smNativeData" xmlns="smNativeData" val="SMDATA_15_EDvCZRMAAAAlAAAACwAAAA0AAAAAAAAAAAAAAAADAAAAAQAAAAAAAAAAAAAAAAAAAAEAAABQAAAAAAAAAAAA4D8AAAAAAADgPwAAAAAAAOA/AAAAAAAA4D8AAAAAAADgPwAAAAAAAOA/AAAAAAAA4D8AAAAAAADgPwAAAAAAAOA/AAAAAAAA4D8CAAAAjAAAAAEAAAAAAAAAzMz/Cu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k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Mz/A+H0/wEAAAAAAAAAAAAAAAAAAAAAAAAAAAAAAAAAAAAAAAAAAAAAZgJ/f38AzMz/A8zMzADAwP8Af39/AAAAAAAAAAAAAAAAAAAAAAAAAAAAIQAAABgAAAAUAAAAhiMAAEkBAAChJAAAgwMAAAAAAAAmAAAACAAAAP//////////"/>
                  </a:ext>
                </a:extLst>
              </p:cNvSpPr>
              <p:nvPr/>
            </p:nvSpPr>
            <p:spPr>
              <a:xfrm>
                <a:off x="5774690" y="208915"/>
                <a:ext cx="179705" cy="361950"/>
              </a:xfrm>
              <a:custGeom>
                <a:avLst/>
                <a:gdLst/>
                <a:ahLst/>
                <a:cxnLst/>
                <a:rect l="0" t="0" r="179705" b="361950"/>
                <a:pathLst>
                  <a:path w="179705" h="361950">
                    <a:moveTo>
                      <a:pt x="179705" y="86621"/>
                    </a:moveTo>
                    <a:lnTo>
                      <a:pt x="58458" y="0"/>
                    </a:lnTo>
                    <a:lnTo>
                      <a:pt x="0" y="361950"/>
                    </a:lnTo>
                    <a:lnTo>
                      <a:pt x="179705" y="86621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vert="horz" wrap="square" lIns="0" tIns="0" rIns="1905" bIns="635" numCol="1" spcCol="215900" anchor="t"/>
              <a:lstStyle/>
              <a:p>
                <a:pPr>
                  <a:defRPr lang="ru-ru"/>
                </a:pPr>
              </a:p>
            </p:txBody>
          </p:sp>
          <p:sp>
            <p:nvSpPr>
              <p:cNvPr id="24" name="Freeform 23"/>
              <p:cNvSpPr>
                <a:extLst>
                  <a:ext uri="smNativeData">
                    <pr:smNativeData xmlns:pr="smNativeData" xmlns="smNativeData" val="SMDATA_15_EDvCZRMAAAAlAAAACwAAAA0AAAAAAAAAAAAAAAADAAAAAQAAAAAAAAAAAAAAAAAAAAEAAABQAAAAAAAAAAAA4D8AAAAAAADgPwAAAAAAAOA/AAAAAAAA4D8AAAAAAADgPwAAAAAAAOA/AAAAAAAA4D8AAAAAAADgPwAAAAAAAOA/AAAAAAAA4D8CAAAAjAAAAAEAAAAAAAAAzMz/Cu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JgG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Mz/A+H0/wEAAAAAAAAAAAAAAAAAAAAAAAAAAAAAAAAAAAAAAAAAAAAAZgJ/f38AzMz/A8zMzADAwP8Af39/AAAAAAAAAAAAAAAAAAAAAAAAAAAAIQAAABgAAAAUAAAAHSUAAFgCAAD/JgAAMQQAAAAAAAAmAAAACAAAAP//////////"/>
                  </a:ext>
                </a:extLst>
              </p:cNvSpPr>
              <p:nvPr/>
            </p:nvSpPr>
            <p:spPr>
              <a:xfrm>
                <a:off x="6033135" y="381000"/>
                <a:ext cx="306070" cy="300355"/>
              </a:xfrm>
              <a:custGeom>
                <a:avLst/>
                <a:gdLst/>
                <a:ahLst/>
                <a:cxnLst/>
                <a:rect l="0" t="0" r="306070" b="300355"/>
                <a:pathLst>
                  <a:path w="306070" h="300355">
                    <a:moveTo>
                      <a:pt x="0" y="300355"/>
                    </a:moveTo>
                    <a:lnTo>
                      <a:pt x="257973" y="0"/>
                    </a:lnTo>
                    <a:lnTo>
                      <a:pt x="306070" y="150177"/>
                    </a:lnTo>
                    <a:lnTo>
                      <a:pt x="0" y="300355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vert="horz" wrap="square" lIns="0" tIns="0" rIns="1905" bIns="635" numCol="1" spcCol="215900" anchor="t"/>
              <a:lstStyle/>
              <a:p>
                <a:pPr>
                  <a:defRPr lang="ru-ru"/>
                </a:pPr>
              </a:p>
            </p:txBody>
          </p:sp>
          <p:sp>
            <p:nvSpPr>
              <p:cNvPr id="23" name="Freeform 24"/>
              <p:cNvSpPr>
                <a:extLst>
                  <a:ext uri="smNativeData">
                    <pr:smNativeData xmlns:pr="smNativeData" xmlns="smNativeData" val="SMDATA_15_EDvCZRMAAAAlAAAACwAAAA0AAAAAAAAAAAAAAAADAAAAAgAAAAAAAAAAAAAAAAAAAAEAAABQAAAAAAAAAAAA4D8AAAAAAADgPwAAAAAAAOA/AAAAAAAA4D8AAAAAAADgPwAAAAAAAOA/AAAAAAAA4D8AAAAAAADgPwAAAAAAAOA/AAAAAAAA4D8CAAAAjAAAAAEAAAAAAAAAzMz/Cu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H4rYwo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Mz/A+H0/wEAAAAAAAAAAAAAAAAAAAAAAAAAAAAAAAAAAAAAAAAAAAAAZgJ/f38AzMz/A8zMzADAwP8Af39/AAAAAAAAAAAAAAAAAAAAAAAAAAAAIQAAABgAAAAUAAAAvCQAAEUGAACzJgAANwcAAAAAAAAmAAAACAAAAP//////////"/>
                  </a:ext>
                </a:extLst>
              </p:cNvSpPr>
              <p:nvPr/>
            </p:nvSpPr>
            <p:spPr>
              <a:xfrm>
                <a:off x="5971540" y="1019175"/>
                <a:ext cx="319405" cy="153670"/>
              </a:xfrm>
              <a:custGeom>
                <a:avLst/>
                <a:gdLst/>
                <a:ahLst/>
                <a:cxnLst/>
                <a:rect l="0" t="0" r="319405" b="153670"/>
                <a:pathLst>
                  <a:path w="319405" h="153670">
                    <a:moveTo>
                      <a:pt x="0" y="21953"/>
                    </a:moveTo>
                    <a:lnTo>
                      <a:pt x="319405" y="0"/>
                    </a:lnTo>
                    <a:lnTo>
                      <a:pt x="288565" y="153670"/>
                    </a:lnTo>
                    <a:lnTo>
                      <a:pt x="0" y="2195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vert="horz" wrap="square" lIns="0" tIns="0" rIns="1905" bIns="1270" numCol="1" spcCol="215900" anchor="t"/>
              <a:lstStyle/>
              <a:p>
                <a:pPr>
                  <a:defRPr lang="ru-ru"/>
                </a:pPr>
              </a:p>
            </p:txBody>
          </p:sp>
        </p:grpSp>
        <p:grpSp>
          <p:nvGrpSpPr>
            <p:cNvPr id="18" name="Group 25"/>
            <p:cNvGrpSpPr>
              <a:extLst>
                <a:ext uri="smNativeData">
                  <pr:smNativeData xmlns:pr="smNativeData" xmlns="smNativeData" val="SMDATA_6_EDvCZRMAAAAlAAAAAQAAAA8BAAAAkAAAAEgAAACQAAAASAAAAAAAAAAAAAAAAAAAABcAAAAUAAAAAAAAAAAAAAD/fwAA/38AAAAAAAAJAAAABAAAAAIAAAAfAAAAVAAAAAAAAAAAAAAAAAAAAAAAAAAAAAAAAAAAAAAAAAAAAAAAAAAAAAAAAAAAAAAAAAAAAAAAAAAAAAAAAAAAAAAAAAAAAAAAAAAAAAAAAAAAAAAAAAAAACEAAAAYAAAAFAAAAIYGAABvIAAAawsAAFYlAAAAAAAAJgAAAAgAAAD/////AAAAAA=="/>
                </a:ext>
              </a:extLst>
            </p:cNvGrpSpPr>
            <p:nvPr/>
          </p:nvGrpSpPr>
          <p:grpSpPr>
            <a:xfrm rot="8524840">
              <a:off x="1060450" y="5272405"/>
              <a:ext cx="795655" cy="796925"/>
              <a:chOff x="1060450" y="5272405"/>
              <a:chExt cx="795655" cy="796925"/>
            </a:xfrm>
          </p:grpSpPr>
          <p:sp>
            <p:nvSpPr>
              <p:cNvPr id="21" name="Freeform 26"/>
              <p:cNvSpPr>
                <a:extLst>
                  <a:ext uri="smNativeData">
                    <pr:smNativeData xmlns:pr="smNativeData" xmlns="smNativeData" val="SMDATA_15_EDvCZRMAAAAlAAAACwAAAA0AAAAAAAAAAAAAAAADAAAAAQAAAAAAAAAAAAAAAAAAAAEAAABQAAAAAAAAAAAA4D8AAAAAAADgPwAAAAAAAOA/AAAAAAAA4D8AAAAAAADgPwAAAAAAAOA/AAAAAAAA4D8AAAAAAADgPwAAAAAAAOA/AAAAAAAA4D8CAAAAjAAAAAEAAAAAAAAAzMz/Cu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BZlL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Mz/A+H0/wEAAAAAAAAAAAAAAAAAAAAAAAAAAAAAAAAAAAAAAAAAAAAAZgJ/f38AzMz/A8zMzADAwP8Af39/AAAAAAAAAAAAAAAAAAAAAAAAAAAAIQAAABgAAAAUAAAAhgYAAG8gAAAUCAAARyIAAAAAAAAmAAAACAAAAP//////////"/>
                  </a:ext>
                </a:extLst>
              </p:cNvSpPr>
              <p:nvPr/>
            </p:nvSpPr>
            <p:spPr>
              <a:xfrm>
                <a:off x="1060450" y="5272405"/>
                <a:ext cx="252730" cy="299720"/>
              </a:xfrm>
              <a:custGeom>
                <a:avLst/>
                <a:gdLst/>
                <a:ahLst/>
                <a:cxnLst/>
                <a:rect l="0" t="0" r="252730" b="299720"/>
                <a:pathLst>
                  <a:path w="252730" h="299720">
                    <a:moveTo>
                      <a:pt x="252730" y="71728"/>
                    </a:moveTo>
                    <a:lnTo>
                      <a:pt x="82213" y="0"/>
                    </a:lnTo>
                    <a:lnTo>
                      <a:pt x="0" y="299720"/>
                    </a:lnTo>
                    <a:lnTo>
                      <a:pt x="252730" y="717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vert="horz" wrap="square" lIns="0" tIns="0" rIns="1905" bIns="635" numCol="1" spcCol="215900" anchor="t"/>
              <a:lstStyle/>
              <a:p>
                <a:pPr>
                  <a:defRPr lang="ru-ru"/>
                </a:pPr>
              </a:p>
            </p:txBody>
          </p:sp>
          <p:sp>
            <p:nvSpPr>
              <p:cNvPr id="20" name="Freeform 27"/>
              <p:cNvSpPr>
                <a:extLst>
                  <a:ext uri="smNativeData">
                    <pr:smNativeData xmlns:pr="smNativeData" xmlns="smNativeData" val="SMDATA_15_EDvCZRMAAAAlAAAACwAAAA0AAAAAAAAAAAAAAAADAAAAAQAAAAAAAAAAAAAAAAAAAAEAAABQAAAAAAAAAAAA4D8AAAAAAADgPwAAAAAAAOA/AAAAAAAA4D8AAAAAAADgPwAAAAAAAOA/AAAAAAAA4D8AAAAAAADgPwAAAAAAAOA/AAAAAAAA4D8CAAAAjAAAAAEAAAAAAAAAzMz/Cu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Mz/A+H0/wEAAAAAAAAAAAAAAAAAAAAAAAAAAAAAAAAAAAAAAAAAAAAAZgJ/f38AzMz/A8zMzADAwP8Af39/AAAAAAAAAAAAAAAAAAAAAAAAAAAAIQAAABgAAAAUAAAAwwgAAE8hAABrCwAA1yIAAAAAAAAmAAAACAAAAP//////////"/>
                  </a:ext>
                </a:extLst>
              </p:cNvSpPr>
              <p:nvPr/>
            </p:nvSpPr>
            <p:spPr>
              <a:xfrm>
                <a:off x="1424305" y="5414645"/>
                <a:ext cx="431800" cy="248920"/>
              </a:xfrm>
              <a:custGeom>
                <a:avLst/>
                <a:gdLst/>
                <a:ahLst/>
                <a:cxnLst/>
                <a:rect l="0" t="0" r="431800" b="248920"/>
                <a:pathLst>
                  <a:path w="431800" h="248920">
                    <a:moveTo>
                      <a:pt x="0" y="248920"/>
                    </a:moveTo>
                    <a:lnTo>
                      <a:pt x="363946" y="0"/>
                    </a:lnTo>
                    <a:lnTo>
                      <a:pt x="431800" y="124460"/>
                    </a:lnTo>
                    <a:lnTo>
                      <a:pt x="0" y="2489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vert="horz" wrap="square" lIns="0" tIns="0" rIns="1905" bIns="635" numCol="1" spcCol="215900" anchor="t"/>
              <a:lstStyle/>
              <a:p>
                <a:pPr>
                  <a:defRPr lang="ru-ru"/>
                </a:pPr>
              </a:p>
            </p:txBody>
          </p:sp>
          <p:sp>
            <p:nvSpPr>
              <p:cNvPr id="19" name="Freeform 28"/>
              <p:cNvSpPr>
                <a:extLst>
                  <a:ext uri="smNativeData">
                    <pr:smNativeData xmlns:pr="smNativeData" xmlns="smNativeData" val="SMDATA_15_EDvCZRMAAAAlAAAACwAAAA0AAAAAAAAAAAAAAAADAAAAAgAAAAAAAAAAAAAAAAAAAAEAAABQAAAAAAAAAAAA4D8AAAAAAADgPwAAAAAAAOA/AAAAAAAA4D8AAAAAAADgPwAAAAAAAOA/AAAAAAAA4D8AAAAAAADgPwAAAAAAAOA/AAAAAAAA4D8CAAAAjAAAAAEAAAAAAAAAzMz/Cu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Mz/A+H0/wEAAAAAAAAAAAAAAAAAAAAAAAAAAAAAAAAAAAAAAAAAAAAAZgJ/f38AzMz/A8zMzADAwP8Af39/AAAAAAAAAAAAAAAAAAAAAAAAAAAAIQAAABgAAAAUAAAAOwgAAI4kAAAACwAAViUAAAAAAAAmAAAACAAAAP//////////"/>
                  </a:ext>
                </a:extLst>
              </p:cNvSpPr>
              <p:nvPr/>
            </p:nvSpPr>
            <p:spPr>
              <a:xfrm>
                <a:off x="1337945" y="5942330"/>
                <a:ext cx="450215" cy="127000"/>
              </a:xfrm>
              <a:custGeom>
                <a:avLst/>
                <a:gdLst/>
                <a:ahLst/>
                <a:cxnLst/>
                <a:rect l="0" t="0" r="450215" b="127000"/>
                <a:pathLst>
                  <a:path w="450215" h="127000">
                    <a:moveTo>
                      <a:pt x="0" y="18143"/>
                    </a:moveTo>
                    <a:lnTo>
                      <a:pt x="450215" y="0"/>
                    </a:lnTo>
                    <a:lnTo>
                      <a:pt x="406745" y="127000"/>
                    </a:lnTo>
                    <a:lnTo>
                      <a:pt x="0" y="1814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vert="horz" wrap="square" lIns="0" tIns="0" rIns="1905" bIns="1270" numCol="1" spcCol="215900" anchor="t"/>
              <a:lstStyle/>
              <a:p>
                <a:pPr>
                  <a:defRPr lang="ru-ru"/>
                </a:pPr>
              </a:p>
            </p:txBody>
          </p:sp>
        </p:grpSp>
        <p:grpSp>
          <p:nvGrpSpPr>
            <p:cNvPr id="14" name="Group 29"/>
            <p:cNvGrpSpPr>
              <a:extLst>
                <a:ext uri="smNativeData">
                  <pr:smNativeData xmlns:pr="smNativeData" xmlns="smNativeData" val="SMDATA_6_EDvCZRMAAAAlAAAAAQAAAA8BAAAAkAAAAEgAAACQAAAASAAAAAAAAAAAAAAAAAAAABcAAAAUAAAAAAAAAAAAAAD/fwAA/38AAAAAAAAJAAAABAAAAIECAAAfAAAAVAAAAAAAAAAAAAAAAAAAAAAAAAAAAAAAAAAAAAAAAAAAAAAAAAAAAAAAAAAAAAAAAAAAAAAAAAAAAAAAAAAAAAAAAAAAAAAAAAAAAAAAAAAAAAAAAAAAACEAAAAYAAAAFAAAAPMCAABzAwAAqQsAAF8KAAAAAAAAJgAAAAgAAAD/////AAAAAA=="/>
                </a:ext>
              </a:extLst>
            </p:cNvGrpSpPr>
            <p:nvPr/>
          </p:nvGrpSpPr>
          <p:grpSpPr>
            <a:xfrm rot="4106450" flipH="1">
              <a:off x="624840" y="415290"/>
              <a:ext cx="1125220" cy="1416050"/>
              <a:chOff x="624840" y="415290"/>
              <a:chExt cx="1125220" cy="1416050"/>
            </a:xfrm>
          </p:grpSpPr>
          <p:sp>
            <p:nvSpPr>
              <p:cNvPr id="17" name="Freeform 30"/>
              <p:cNvSpPr>
                <a:extLst>
                  <a:ext uri="smNativeData">
                    <pr:smNativeData xmlns:pr="smNativeData" xmlns="smNativeData" val="SMDATA_15_EDvCZRMAAAAlAAAACwAAAA0AAAAAAAAAAAAAAAADAAAAAQAAAAAAAAAAAAAAAAAAAAEAAABQAAAAAAAAAAAA4D8AAAAAAADgPwAAAAAAAOA/AAAAAAAA4D8AAAAAAADgPwAAAAAAAOA/AAAAAAAA4D8AAAAAAADgPwAAAAAAAOA/AAAAAAAA4D8CAAAAjAAAAAEAAAAAAAAAzMz/Cu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Mz/A+H0/wEAAAAAAAAAAAAAAAAAAAAAAAAAAAAAAAAAAAAAAAAAAAAAZgJ/f38AzMz/A8zMzADAwP8Af39/AAAAAAAAAAAAAAAAAAAAAAAAAAAAIQAAABgAAAAUAAAA2AMAAI4CAAALBgAA1AUAAAAAAAAmAAAACAAAAP//////////"/>
                  </a:ext>
                </a:extLst>
              </p:cNvSpPr>
              <p:nvPr/>
            </p:nvSpPr>
            <p:spPr>
              <a:xfrm>
                <a:off x="624840" y="415290"/>
                <a:ext cx="357505" cy="532130"/>
              </a:xfrm>
              <a:custGeom>
                <a:avLst/>
                <a:gdLst/>
                <a:ahLst/>
                <a:cxnLst/>
                <a:rect l="0" t="0" r="357505" b="532130"/>
                <a:pathLst>
                  <a:path w="357505" h="532130">
                    <a:moveTo>
                      <a:pt x="357505" y="127347"/>
                    </a:moveTo>
                    <a:lnTo>
                      <a:pt x="116296" y="0"/>
                    </a:lnTo>
                    <a:lnTo>
                      <a:pt x="0" y="532130"/>
                    </a:lnTo>
                    <a:lnTo>
                      <a:pt x="357505" y="12734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vert="horz" wrap="square" lIns="0" tIns="0" rIns="1905" bIns="635" numCol="1" spcCol="215900" anchor="t"/>
              <a:lstStyle/>
              <a:p>
                <a:pPr>
                  <a:defRPr lang="ru-ru"/>
                </a:pPr>
              </a:p>
            </p:txBody>
          </p:sp>
          <p:sp>
            <p:nvSpPr>
              <p:cNvPr id="16" name="Freeform 31"/>
              <p:cNvSpPr>
                <a:extLst>
                  <a:ext uri="smNativeData">
                    <pr:smNativeData xmlns:pr="smNativeData" xmlns="smNativeData" val="SMDATA_15_EDvCZRMAAAAlAAAACwAAAA0AAAAAAAAAAAAAAAADAAAAAQAAAAAAAAAAAAAAAAAAAAEAAABQAAAAAAAAAAAA4D8AAAAAAADgPwAAAAAAAOA/AAAAAAAA4D8AAAAAAADgPwAAAAAAAOA/AAAAAAAA4D8AAAAAAADgPwAAAAAAAOA/AAAAAAAA4D8CAAAAjAAAAAEAAAAAAAAAzMz/Cu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DB7owo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Mz/A+H0/wEAAAAAAAAAAAAAAAAAAAAAAAAAAAAAAAAAAAAAAAAAAAAAZgJ/f38AzMz/A8zMzADAwP8Af39/AAAAAAAAAAAAAAAAAAAAAAAAAAAAIQAAABgAAAAUAAAAAgcAABwEAADECgAA1AYAAAAAAAAmAAAACAAAAP//////////"/>
                  </a:ext>
                </a:extLst>
              </p:cNvSpPr>
              <p:nvPr/>
            </p:nvSpPr>
            <p:spPr>
              <a:xfrm>
                <a:off x="1139190" y="668020"/>
                <a:ext cx="610870" cy="441960"/>
              </a:xfrm>
              <a:custGeom>
                <a:avLst/>
                <a:gdLst/>
                <a:ahLst/>
                <a:cxnLst/>
                <a:rect l="0" t="0" r="610870" b="441960"/>
                <a:pathLst>
                  <a:path w="610870" h="441960">
                    <a:moveTo>
                      <a:pt x="0" y="441960"/>
                    </a:moveTo>
                    <a:lnTo>
                      <a:pt x="514876" y="0"/>
                    </a:lnTo>
                    <a:lnTo>
                      <a:pt x="610870" y="220980"/>
                    </a:lnTo>
                    <a:lnTo>
                      <a:pt x="0" y="4419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vert="horz" wrap="square" lIns="0" tIns="0" rIns="1905" bIns="635" numCol="1" spcCol="215900" anchor="t"/>
              <a:lstStyle/>
              <a:p>
                <a:pPr>
                  <a:defRPr lang="ru-ru"/>
                </a:pPr>
              </a:p>
            </p:txBody>
          </p:sp>
          <p:sp>
            <p:nvSpPr>
              <p:cNvPr id="15" name="Freeform 32"/>
              <p:cNvSpPr>
                <a:extLst>
                  <a:ext uri="smNativeData">
                    <pr:smNativeData xmlns:pr="smNativeData" xmlns="smNativeData" val="SMDATA_15_EDvCZRMAAAAlAAAACwAAAA0AAAAAAAAAAAAAAAADAAAAAgAAAAAAAAAAAAAAAAAAAAEAAABQAAAAAAAAAAAA4D8AAAAAAADgPwAAAAAAAOA/AAAAAAAA4D8AAAAAAADgPwAAAAAAAOA/AAAAAAAA4D8AAAAAAADgPwAAAAAAAOA/AAAAAAAA4D8CAAAAjAAAAAEAAAAAAAAAzMz/Cu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OB+YgI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Mz/A+H0/wEAAAAAAAAAAAAAAAAAAAAAAAAAAAAAAAAAAAAAAAAAAAAAZgJ/f38AzMz/A8zMzADAwP8Af39/AAAAAAAAAAAAAAAAAAAAAAAAAAAAIQAAABgAAAAUAAAAQgYAAOEJAAAtCgAARAsAAAAAAAAmAAAACAAAAP//////////"/>
                  </a:ext>
                </a:extLst>
              </p:cNvSpPr>
              <p:nvPr/>
            </p:nvSpPr>
            <p:spPr>
              <a:xfrm>
                <a:off x="1017270" y="1605915"/>
                <a:ext cx="636905" cy="225425"/>
              </a:xfrm>
              <a:custGeom>
                <a:avLst/>
                <a:gdLst/>
                <a:ahLst/>
                <a:cxnLst/>
                <a:rect l="0" t="0" r="636905" b="225425"/>
                <a:pathLst>
                  <a:path w="636905" h="225425">
                    <a:moveTo>
                      <a:pt x="0" y="32203"/>
                    </a:moveTo>
                    <a:lnTo>
                      <a:pt x="636905" y="0"/>
                    </a:lnTo>
                    <a:lnTo>
                      <a:pt x="575410" y="225425"/>
                    </a:lnTo>
                    <a:lnTo>
                      <a:pt x="0" y="322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vert="horz" wrap="square" lIns="0" tIns="0" rIns="1905" bIns="1270" numCol="1" spcCol="215900" anchor="t"/>
              <a:lstStyle/>
              <a:p>
                <a:pPr>
                  <a:defRPr lang="ru-ru"/>
                </a:pPr>
              </a:p>
            </p:txBody>
          </p:sp>
        </p:grpSp>
        <p:grpSp>
          <p:nvGrpSpPr>
            <p:cNvPr id="10" name="Group 33"/>
            <p:cNvGrpSpPr>
              <a:extLst>
                <a:ext uri="smNativeData">
                  <pr:smNativeData xmlns:pr="smNativeData" xmlns="smNativeData" val="SMDATA_6_EDvCZRMAAAAlAAAAAQAAAA8BAAAAkAAAAEgAAACQAAAASAAAAAAAAAAAAAAAAAAAABcAAAAUAAAAAAAAAAAAAAD/fwAA/38AAAAAAAAJAAAABAAAAABAckAfAAAAVAAAAAAAAAAAAAAAAAAAAAAAAAAAAAAAAAAAAAAAAAAAAAAAAAAAAAAAAAAAAAAAAAAAAAAAAAAAAAAAAAAAAAAAAAAAAAAAAAAAAAAAAAAAAAAAAAAAACEAAAAYAAAAFAAAACstAABDFwAAFzQAAPkfAAAAAAAAJgAAAAgAAAD/////AAAAAA=="/>
                </a:ext>
              </a:extLst>
            </p:cNvGrpSpPr>
            <p:nvPr/>
          </p:nvGrpSpPr>
          <p:grpSpPr>
            <a:xfrm rot="10015322" flipH="1">
              <a:off x="7342505" y="3781425"/>
              <a:ext cx="1125220" cy="1416050"/>
              <a:chOff x="7342505" y="3781425"/>
              <a:chExt cx="1125220" cy="1416050"/>
            </a:xfrm>
          </p:grpSpPr>
          <p:sp>
            <p:nvSpPr>
              <p:cNvPr id="13" name="Freeform 34"/>
              <p:cNvSpPr>
                <a:extLst>
                  <a:ext uri="smNativeData">
                    <pr:smNativeData xmlns:pr="smNativeData" xmlns="smNativeData" val="SMDATA_15_EDvCZRMAAAAlAAAACwAAAA0AAAAAAAAAAAAAAAADAAAAAQAAAAAAAAAAAAAAAAAAAAEAAABQAAAAAAAAAAAA4D8AAAAAAADgPwAAAAAAAOA/AAAAAAAA4D8AAAAAAADgPwAAAAAAAOA/AAAAAAAA4D8AAAAAAADgPwAAAAAAAOA/AAAAAAAA4D8CAAAAjAAAAAEAAAAAAAAAzMz/Cu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Mz/A+H0/wEAAAAAAAAAAAAAAAAAAAAAAAAAAAAAAAAAAAAAAAAAAAAAZgJ/f38AzMz/A8zMzADAwP8Af39/AAAAAAAAAAAAAAAAAAAAAAAAAAAAIQAAABgAAAAUAAAAKy0AAEMXAABeLwAAiRoAAAAAAAAmAAAACAAAAP//////////"/>
                  </a:ext>
                </a:extLst>
              </p:cNvSpPr>
              <p:nvPr/>
            </p:nvSpPr>
            <p:spPr>
              <a:xfrm>
                <a:off x="7342505" y="3781425"/>
                <a:ext cx="357505" cy="532130"/>
              </a:xfrm>
              <a:custGeom>
                <a:avLst/>
                <a:gdLst/>
                <a:ahLst/>
                <a:cxnLst/>
                <a:rect l="0" t="0" r="357505" b="532130"/>
                <a:pathLst>
                  <a:path w="357505" h="532130">
                    <a:moveTo>
                      <a:pt x="357505" y="127347"/>
                    </a:moveTo>
                    <a:lnTo>
                      <a:pt x="116296" y="0"/>
                    </a:lnTo>
                    <a:lnTo>
                      <a:pt x="0" y="532130"/>
                    </a:lnTo>
                    <a:lnTo>
                      <a:pt x="357505" y="12734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vert="horz" wrap="square" lIns="0" tIns="0" rIns="1905" bIns="635" numCol="1" spcCol="215900" anchor="t"/>
              <a:lstStyle/>
              <a:p>
                <a:pPr>
                  <a:defRPr lang="ru-ru"/>
                </a:pPr>
              </a:p>
            </p:txBody>
          </p:sp>
          <p:sp>
            <p:nvSpPr>
              <p:cNvPr id="12" name="Freeform 35"/>
              <p:cNvSpPr>
                <a:extLst>
                  <a:ext uri="smNativeData">
                    <pr:smNativeData xmlns:pr="smNativeData" xmlns="smNativeData" val="SMDATA_15_EDvCZRMAAAAlAAAACwAAAA0AAAAAAAAAAAAAAAADAAAAAQAAAAAAAAAAAAAAAAAAAAEAAABQAAAAAAAAAAAA4D8AAAAAAADgPwAAAAAAAOA/AAAAAAAA4D8AAAAAAADgPwAAAAAAAOA/AAAAAAAA4D8AAAAAAADgPwAAAAAAAOA/AAAAAAAA4D8CAAAAjAAAAAEAAAAAAAAAzMz/Cu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PC0TwI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Mz/A+H0/wEAAAAAAAAAAAAAAAAAAAAAAAAAAAAAAAAAAAAAAAAAAAAAZgJ/f38AzMz/A8zMzADAwP8Af39/AAAAAAAAAAAAAAAAAAAAAAAAAAAAIQAAABgAAAAUAAAAVTAAANEYAAAXNAAAiRsAAAAAAAAmAAAACAAAAP//////////"/>
                  </a:ext>
                </a:extLst>
              </p:cNvSpPr>
              <p:nvPr/>
            </p:nvSpPr>
            <p:spPr>
              <a:xfrm>
                <a:off x="7856855" y="4034155"/>
                <a:ext cx="610870" cy="441960"/>
              </a:xfrm>
              <a:custGeom>
                <a:avLst/>
                <a:gdLst/>
                <a:ahLst/>
                <a:cxnLst/>
                <a:rect l="0" t="0" r="610870" b="441960"/>
                <a:pathLst>
                  <a:path w="610870" h="441960">
                    <a:moveTo>
                      <a:pt x="0" y="441960"/>
                    </a:moveTo>
                    <a:lnTo>
                      <a:pt x="514876" y="0"/>
                    </a:lnTo>
                    <a:lnTo>
                      <a:pt x="610870" y="220980"/>
                    </a:lnTo>
                    <a:lnTo>
                      <a:pt x="0" y="4419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vert="horz" wrap="square" lIns="0" tIns="0" rIns="1905" bIns="635" numCol="1" spcCol="215900" anchor="t"/>
              <a:lstStyle/>
              <a:p>
                <a:pPr>
                  <a:defRPr lang="ru-ru"/>
                </a:pPr>
              </a:p>
            </p:txBody>
          </p:sp>
          <p:sp>
            <p:nvSpPr>
              <p:cNvPr id="11" name="Freeform 36"/>
              <p:cNvSpPr>
                <a:extLst>
                  <a:ext uri="smNativeData">
                    <pr:smNativeData xmlns:pr="smNativeData" xmlns="smNativeData" val="SMDATA_15_EDvCZRMAAAAlAAAACwAAAA0AAAAAAAAAAAAAAAADAAAAAgAAAAAAAAAAAAAAAAAAAAEAAABQAAAAAAAAAAAA4D8AAAAAAADgPwAAAAAAAOA/AAAAAAAA4D8AAAAAAADgPwAAAAAAAOA/AAAAAAAA4D8AAAAAAADgPwAAAAAAAOA/AAAAAAAA4D8CAAAAjAAAAAEAAAAAAAAAzMz/Cu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OjjUAw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Mz/A+H0/wEAAAAAAAAAAAAAAAAAAAAAAAAAAAAAAAAAAAAAAAAAAAAAZgJ/f38AzMz/A8zMzADAwP8Af39/AAAAAAAAAAAAAAAAAAAAAAAAAAAAIQAAABgAAAAUAAAAlS8AAJYeAACAMwAA+R8AAAAAAAAmAAAACAAAAP//////////"/>
                  </a:ext>
                </a:extLst>
              </p:cNvSpPr>
              <p:nvPr/>
            </p:nvSpPr>
            <p:spPr>
              <a:xfrm>
                <a:off x="7734935" y="4972050"/>
                <a:ext cx="636905" cy="225425"/>
              </a:xfrm>
              <a:custGeom>
                <a:avLst/>
                <a:gdLst/>
                <a:ahLst/>
                <a:cxnLst/>
                <a:rect l="0" t="0" r="636905" b="225425"/>
                <a:pathLst>
                  <a:path w="636905" h="225425">
                    <a:moveTo>
                      <a:pt x="0" y="32203"/>
                    </a:moveTo>
                    <a:lnTo>
                      <a:pt x="636905" y="0"/>
                    </a:lnTo>
                    <a:lnTo>
                      <a:pt x="575410" y="225425"/>
                    </a:lnTo>
                    <a:lnTo>
                      <a:pt x="0" y="322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vert="horz" wrap="square" lIns="0" tIns="0" rIns="1905" bIns="1270" numCol="1" spcCol="215900" anchor="t"/>
              <a:lstStyle/>
              <a:p>
                <a:pPr>
                  <a:defRPr lang="ru-ru"/>
                </a:pPr>
              </a:p>
            </p:txBody>
          </p:sp>
        </p:grpSp>
        <p:sp>
          <p:nvSpPr>
            <p:cNvPr id="9" name="Freeform 37"/>
            <p:cNvSpPr>
              <a:extLst>
                <a:ext uri="smNativeData">
                  <pr:smNativeData xmlns:pr="smNativeData" xmlns="smNativeData" val="SMDATA_15_EDvCZRMAAAAlAAAACwAAAA0AAAAAAAAAAAAAAAADAAAAAQAAAAAAAAAAAAAAAAAAAAEAAABQAAAAAAAAAAAA4D8AAAAAAADgPwAAAAAAAOA/AAAAAAAA4D8AAAAAAADgPwAAAAAAAOA/AAAAAAAA4D8AAAAAAADgPwAAAAAAAOA/AAAAAAAA4D8CAAAAjAAAAAEAAAAAAAAAmZn/DO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mZn/BeH0/wEAAAAAAAAAAAAAAAAAAAAAAAAAAAAAAAAAAAAAAAAAAAAAZgJ/f38AzMz/A8zMzADAwP8Af39/AAAAAAAAAAAAAAAAAAAAAAAAAAAAIQAAABgAAAAUAAAA4wsAAAUAAABOFAAArAgAAAAAAAAmAAAACAAAAP//////////"/>
                </a:ext>
              </a:extLst>
            </p:cNvSpPr>
            <p:nvPr/>
          </p:nvSpPr>
          <p:spPr>
            <a:xfrm>
              <a:off x="1932305" y="3175"/>
              <a:ext cx="1368425" cy="1406525"/>
            </a:xfrm>
            <a:custGeom>
              <a:avLst/>
              <a:gdLst/>
              <a:ahLst/>
              <a:cxnLst/>
              <a:rect l="0" t="0" r="1368425" b="1406525"/>
              <a:pathLst>
                <a:path w="1368425" h="1406525">
                  <a:moveTo>
                    <a:pt x="0" y="0"/>
                  </a:moveTo>
                  <a:lnTo>
                    <a:pt x="9525" y="169862"/>
                  </a:lnTo>
                  <a:lnTo>
                    <a:pt x="58737" y="415925"/>
                  </a:lnTo>
                  <a:lnTo>
                    <a:pt x="131762" y="650875"/>
                  </a:lnTo>
                  <a:lnTo>
                    <a:pt x="236537" y="866775"/>
                  </a:lnTo>
                  <a:lnTo>
                    <a:pt x="376237" y="1057275"/>
                  </a:lnTo>
                  <a:lnTo>
                    <a:pt x="536575" y="1212850"/>
                  </a:lnTo>
                  <a:lnTo>
                    <a:pt x="714375" y="1330325"/>
                  </a:lnTo>
                  <a:lnTo>
                    <a:pt x="919162" y="1395412"/>
                  </a:lnTo>
                  <a:lnTo>
                    <a:pt x="1133475" y="1406525"/>
                  </a:lnTo>
                  <a:lnTo>
                    <a:pt x="1368425" y="1350962"/>
                  </a:lnTo>
                  <a:lnTo>
                    <a:pt x="1244600" y="1358900"/>
                  </a:lnTo>
                  <a:lnTo>
                    <a:pt x="1111250" y="1325562"/>
                  </a:lnTo>
                  <a:lnTo>
                    <a:pt x="985837" y="1260475"/>
                  </a:lnTo>
                  <a:lnTo>
                    <a:pt x="860425" y="1155700"/>
                  </a:lnTo>
                  <a:lnTo>
                    <a:pt x="739775" y="1030287"/>
                  </a:lnTo>
                  <a:lnTo>
                    <a:pt x="630237" y="884237"/>
                  </a:lnTo>
                  <a:lnTo>
                    <a:pt x="530225" y="720725"/>
                  </a:lnTo>
                  <a:lnTo>
                    <a:pt x="442912" y="538162"/>
                  </a:lnTo>
                  <a:lnTo>
                    <a:pt x="377824" y="357187"/>
                  </a:lnTo>
                  <a:lnTo>
                    <a:pt x="325437" y="166687"/>
                  </a:lnTo>
                  <a:lnTo>
                    <a:pt x="292100" y="4762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vert="horz" wrap="square" lIns="0" tIns="0" rIns="1905" bIns="635" numCol="1" spcCol="215900" anchor="t"/>
            <a:lstStyle/>
            <a:p>
              <a:pPr>
                <a:defRPr lang="ru-ru"/>
              </a:pPr>
            </a:p>
          </p:txBody>
        </p:sp>
        <p:sp>
          <p:nvSpPr>
            <p:cNvPr id="8" name="Freeform 38"/>
            <p:cNvSpPr>
              <a:extLst>
                <a:ext uri="smNativeData">
                  <pr:smNativeData xmlns:pr="smNativeData" xmlns="smNativeData" val="SMDATA_15_EDvCZRMAAAAlAAAACwAAAA0AAAAAAAAAAAAAAAAEAAAAAQAAAAAAAAAAAAAAAgAAAAEAAABQAAAAAAAAAAAA4D8AAAAAAADgPwAAAAAAAOA/AAAAAAAA4D8AAAAAAADgPwAAAAAAAOA/AAAAAAAA4D8AAAAAAADgPwAAAAAAAOA/AAAAAAAA4D8CAAAAjAAAAAEAAAAAAAAAmZn/DO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MMgSww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mZn/BeH0/wEAAAAAAAAAAAAAAAAAAAAAAAAAAAAAAAAAAAAAAAAAAAAAZgJ/f38AzMz/A8zMzADAwP8Af39/AAAAAAAAAAAAAAAAAAAAAAAAAAAAIQAAABgAAAAUAAAAExUAAP8AAAC6GwAAygYAAAAAAAAmAAAACAAAAP//////////"/>
                </a:ext>
              </a:extLst>
            </p:cNvSpPr>
            <p:nvPr/>
          </p:nvSpPr>
          <p:spPr>
            <a:xfrm rot="9832527" flipV="1">
              <a:off x="3425825" y="161925"/>
              <a:ext cx="1081405" cy="941705"/>
            </a:xfrm>
            <a:custGeom>
              <a:avLst/>
              <a:gdLst/>
              <a:ahLst/>
              <a:cxnLst/>
              <a:rect l="0" t="0" r="1081405" b="941705"/>
              <a:pathLst>
                <a:path w="1081405" h="941705">
                  <a:moveTo>
                    <a:pt x="0" y="0"/>
                  </a:moveTo>
                  <a:lnTo>
                    <a:pt x="0" y="99335"/>
                  </a:lnTo>
                  <a:lnTo>
                    <a:pt x="12623" y="198671"/>
                  </a:lnTo>
                  <a:lnTo>
                    <a:pt x="25246" y="298007"/>
                  </a:lnTo>
                  <a:lnTo>
                    <a:pt x="46285" y="389397"/>
                  </a:lnTo>
                  <a:lnTo>
                    <a:pt x="75740" y="472839"/>
                  </a:lnTo>
                  <a:lnTo>
                    <a:pt x="113610" y="560254"/>
                  </a:lnTo>
                  <a:lnTo>
                    <a:pt x="159896" y="639723"/>
                  </a:lnTo>
                  <a:lnTo>
                    <a:pt x="214597" y="707272"/>
                  </a:lnTo>
                  <a:lnTo>
                    <a:pt x="281922" y="770847"/>
                  </a:lnTo>
                  <a:lnTo>
                    <a:pt x="361870" y="826475"/>
                  </a:lnTo>
                  <a:lnTo>
                    <a:pt x="446026" y="870183"/>
                  </a:lnTo>
                  <a:lnTo>
                    <a:pt x="551222" y="905944"/>
                  </a:lnTo>
                  <a:lnTo>
                    <a:pt x="664832" y="929784"/>
                  </a:lnTo>
                  <a:lnTo>
                    <a:pt x="791066" y="941705"/>
                  </a:lnTo>
                  <a:lnTo>
                    <a:pt x="925716" y="937731"/>
                  </a:lnTo>
                  <a:lnTo>
                    <a:pt x="1081405" y="921837"/>
                  </a:lnTo>
                  <a:lnTo>
                    <a:pt x="942547" y="901970"/>
                  </a:lnTo>
                  <a:lnTo>
                    <a:pt x="820521" y="874156"/>
                  </a:lnTo>
                  <a:lnTo>
                    <a:pt x="715326" y="842369"/>
                  </a:lnTo>
                  <a:lnTo>
                    <a:pt x="622754" y="810581"/>
                  </a:lnTo>
                  <a:lnTo>
                    <a:pt x="538598" y="766873"/>
                  </a:lnTo>
                  <a:lnTo>
                    <a:pt x="471273" y="723165"/>
                  </a:lnTo>
                  <a:lnTo>
                    <a:pt x="408156" y="671511"/>
                  </a:lnTo>
                  <a:lnTo>
                    <a:pt x="353455" y="615883"/>
                  </a:lnTo>
                  <a:lnTo>
                    <a:pt x="302961" y="560254"/>
                  </a:lnTo>
                  <a:lnTo>
                    <a:pt x="256675" y="496679"/>
                  </a:lnTo>
                  <a:lnTo>
                    <a:pt x="218805" y="425157"/>
                  </a:lnTo>
                  <a:lnTo>
                    <a:pt x="180935" y="349662"/>
                  </a:lnTo>
                  <a:lnTo>
                    <a:pt x="138857" y="274167"/>
                  </a:lnTo>
                  <a:lnTo>
                    <a:pt x="96779" y="186751"/>
                  </a:lnTo>
                  <a:lnTo>
                    <a:pt x="50493" y="953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rot="10800000" vert="horz" wrap="square" lIns="0" tIns="0" rIns="2540" bIns="635" numCol="1" spcCol="215900" anchor="t"/>
            <a:lstStyle/>
            <a:p>
              <a:pPr>
                <a:defRPr lang="ru-ru"/>
              </a:pPr>
            </a:p>
          </p:txBody>
        </p:sp>
        <p:sp>
          <p:nvSpPr>
            <p:cNvPr id="7" name="Freeform 39"/>
            <p:cNvSpPr>
              <a:extLst>
                <a:ext uri="smNativeData">
                  <pr:smNativeData xmlns:pr="smNativeData" xmlns="smNativeData" val="SMDATA_15_EDvCZRMAAAAlAAAACwAAAA0AAAAAAAAAAAAAAAAEAAAAAgAAAAAAAAAAAAAAAgAAAAEAAABQAAAAAAAAAAAA4D8AAAAAAADgPwAAAAAAAOA/AAAAAAAA4D8AAAAAAADgPwAAAAAAAOA/AAAAAAAA4D8AAAAAAADgPwAAAAAAAOA/AAAAAAAA4D8CAAAAjAAAAAEAAAAAAAAAmZn/DO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MDZ/nQ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mZn/BeH0/wEAAAAAAAAAAAAAAAAAAAAAAAAAAAAAAAAAAAAAAAAAAAAAZgJ/f38AzMz/A8zMzADAwP8Af39/AAAAAAAAAAAAAAAAAAAAAAAAAAAAIQAAABgAAAAUAAAAgRMAAGEIAAC6FgAAGAsAAAAAAAAmAAAACAAAAP//////////"/>
                </a:ext>
              </a:extLst>
            </p:cNvSpPr>
            <p:nvPr/>
          </p:nvSpPr>
          <p:spPr>
            <a:xfrm rot="9832527" flipV="1">
              <a:off x="3170555" y="1362075"/>
              <a:ext cx="523875" cy="441325"/>
            </a:xfrm>
            <a:custGeom>
              <a:avLst/>
              <a:gdLst/>
              <a:ahLst/>
              <a:cxnLst/>
              <a:rect l="0" t="0" r="523875" b="441325"/>
              <a:pathLst>
                <a:path w="523875" h="441325">
                  <a:moveTo>
                    <a:pt x="325309" y="0"/>
                  </a:moveTo>
                  <a:lnTo>
                    <a:pt x="523875" y="433300"/>
                  </a:lnTo>
                  <a:lnTo>
                    <a:pt x="506975" y="429288"/>
                  </a:lnTo>
                  <a:lnTo>
                    <a:pt x="452053" y="421264"/>
                  </a:lnTo>
                  <a:lnTo>
                    <a:pt x="376007" y="405216"/>
                  </a:lnTo>
                  <a:lnTo>
                    <a:pt x="287286" y="397192"/>
                  </a:lnTo>
                  <a:lnTo>
                    <a:pt x="190115" y="389168"/>
                  </a:lnTo>
                  <a:lnTo>
                    <a:pt x="105619" y="393180"/>
                  </a:lnTo>
                  <a:lnTo>
                    <a:pt x="38023" y="409228"/>
                  </a:lnTo>
                  <a:lnTo>
                    <a:pt x="0" y="441325"/>
                  </a:lnTo>
                  <a:lnTo>
                    <a:pt x="16899" y="393180"/>
                  </a:lnTo>
                  <a:lnTo>
                    <a:pt x="33798" y="357072"/>
                  </a:lnTo>
                  <a:lnTo>
                    <a:pt x="67596" y="328987"/>
                  </a:lnTo>
                  <a:lnTo>
                    <a:pt x="105619" y="304915"/>
                  </a:lnTo>
                  <a:lnTo>
                    <a:pt x="152092" y="288867"/>
                  </a:lnTo>
                  <a:lnTo>
                    <a:pt x="198565" y="284855"/>
                  </a:lnTo>
                  <a:lnTo>
                    <a:pt x="249263" y="284855"/>
                  </a:lnTo>
                  <a:lnTo>
                    <a:pt x="304185" y="296891"/>
                  </a:lnTo>
                  <a:lnTo>
                    <a:pt x="308410" y="284855"/>
                  </a:lnTo>
                  <a:lnTo>
                    <a:pt x="295735" y="224674"/>
                  </a:lnTo>
                  <a:lnTo>
                    <a:pt x="283061" y="152457"/>
                  </a:lnTo>
                  <a:lnTo>
                    <a:pt x="274611" y="120361"/>
                  </a:lnTo>
                  <a:lnTo>
                    <a:pt x="266162" y="120361"/>
                  </a:lnTo>
                  <a:lnTo>
                    <a:pt x="257712" y="116349"/>
                  </a:lnTo>
                  <a:lnTo>
                    <a:pt x="249263" y="104313"/>
                  </a:lnTo>
                  <a:lnTo>
                    <a:pt x="240813" y="92277"/>
                  </a:lnTo>
                  <a:lnTo>
                    <a:pt x="240813" y="76228"/>
                  </a:lnTo>
                  <a:lnTo>
                    <a:pt x="249263" y="56168"/>
                  </a:lnTo>
                  <a:lnTo>
                    <a:pt x="278836" y="32096"/>
                  </a:lnTo>
                  <a:lnTo>
                    <a:pt x="32530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rot="10800000" vert="horz" wrap="square" lIns="0" tIns="0" rIns="2540" bIns="1270" numCol="1" spcCol="215900" anchor="t"/>
            <a:lstStyle/>
            <a:p>
              <a:pPr>
                <a:defRPr lang="ru-ru"/>
              </a:pPr>
            </a:p>
          </p:txBody>
        </p:sp>
        <p:sp>
          <p:nvSpPr>
            <p:cNvPr id="6" name="Freeform 40"/>
            <p:cNvSpPr>
              <a:extLst>
                <a:ext uri="smNativeData">
                  <pr:smNativeData xmlns:pr="smNativeData" xmlns="smNativeData" val="SMDATA_15_EDvCZRMAAAAlAAAACwAAAA0AAAAAAAAAAAAAAAAEAAAAAgAAAAAAAAAAAAAAAgAAAAEAAABQAAAAAAAAAAAA4D8AAAAAAADgPwAAAAAAAOA/AAAAAAAA4D8AAAAAAADgPwAAAAAAAOA/AAAAAAAA4D8AAAAAAADgPwAAAAAAAOA/AAAAAAAA4D8CAAAAjAAAAAEAAAAAAAAAmZn/DO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mZn/BeH0/wEAAAAAAAAAAAAAAAAAAAAAAAAAAAAAAAAAAAAAAAAAAAAAZgJ/f38AzMz/A8zMzADAwP8Af39/AAAAAAAAAAAAAAAAAAAAAAAAAAAAIQAAABgAAAAUAAAAuBUAAOQHAADsFgAAKwoAAAAAAAAmAAAACAAAAP//////////"/>
                </a:ext>
              </a:extLst>
            </p:cNvSpPr>
            <p:nvPr/>
          </p:nvSpPr>
          <p:spPr>
            <a:xfrm rot="9832527" flipV="1">
              <a:off x="3530600" y="1282700"/>
              <a:ext cx="195580" cy="370205"/>
            </a:xfrm>
            <a:custGeom>
              <a:avLst/>
              <a:gdLst/>
              <a:ahLst/>
              <a:cxnLst/>
              <a:rect l="0" t="0" r="195580" b="370205"/>
              <a:pathLst>
                <a:path w="195580" h="370205">
                  <a:moveTo>
                    <a:pt x="131804" y="0"/>
                  </a:moveTo>
                  <a:lnTo>
                    <a:pt x="85035" y="149657"/>
                  </a:lnTo>
                  <a:lnTo>
                    <a:pt x="63776" y="244177"/>
                  </a:lnTo>
                  <a:lnTo>
                    <a:pt x="46769" y="311129"/>
                  </a:lnTo>
                  <a:lnTo>
                    <a:pt x="0" y="370205"/>
                  </a:lnTo>
                  <a:lnTo>
                    <a:pt x="51021" y="346574"/>
                  </a:lnTo>
                  <a:lnTo>
                    <a:pt x="97790" y="315068"/>
                  </a:lnTo>
                  <a:lnTo>
                    <a:pt x="136056" y="271746"/>
                  </a:lnTo>
                  <a:lnTo>
                    <a:pt x="170070" y="224486"/>
                  </a:lnTo>
                  <a:lnTo>
                    <a:pt x="191328" y="173287"/>
                  </a:lnTo>
                  <a:lnTo>
                    <a:pt x="195580" y="118150"/>
                  </a:lnTo>
                  <a:lnTo>
                    <a:pt x="178573" y="59075"/>
                  </a:lnTo>
                  <a:lnTo>
                    <a:pt x="13180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rot="10800000" vert="horz" wrap="square" lIns="0" tIns="0" rIns="2540" bIns="1270" numCol="1" spcCol="215900" anchor="t"/>
            <a:lstStyle/>
            <a:p>
              <a:pPr>
                <a:defRPr lang="ru-ru"/>
              </a:pPr>
            </a:p>
          </p:txBody>
        </p:sp>
        <p:sp>
          <p:nvSpPr>
            <p:cNvPr id="5" name="Freeform 41"/>
            <p:cNvSpPr>
              <a:extLst>
                <a:ext uri="smNativeData">
                  <pr:smNativeData xmlns:pr="smNativeData" xmlns="smNativeData" val="SMDATA_15_EDvCZRMAAAAlAAAACwAAAA0AAAAAAAAAAAAAAAADAAAAAAAAAAAAAAAAAAAAAAAAAAEAAABQAAAAAAAAAAAA4D8AAAAAAADgPwAAAAAAAOA/AAAAAAAA4D8AAAAAAADgPwAAAAAAAOA/AAAAAAAA4D8AAAAAAADgPwAAAAAAAOA/AAAAAAAA4D8CAAAAjAAAAAEAAAAAAAAAmZn/DO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PjWTwI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mZn/BeH0/wEAAAAAAAAAAAAAAAAAAAAAAAAAAAAAAAAAAAAAAAAAAAAAZgJ/f38AzMz/A8zMzADAwP8Af39/AAAAAAAAAAAAAAAAAAAAAAAAAAAAIQAAABgAAAAUAAAAqA8AAAAAAADeEAAALwEAAAAAAAAmAAAACAAAAP//////////"/>
                </a:ext>
              </a:extLst>
            </p:cNvSpPr>
            <p:nvPr/>
          </p:nvSpPr>
          <p:spPr>
            <a:xfrm>
              <a:off x="2545080" y="0"/>
              <a:ext cx="196850" cy="192405"/>
            </a:xfrm>
            <a:custGeom>
              <a:avLst/>
              <a:gdLst/>
              <a:ahLst/>
              <a:cxnLst/>
              <a:rect l="0" t="0" r="196850" b="192405"/>
              <a:pathLst>
                <a:path w="196850" h="192405">
                  <a:moveTo>
                    <a:pt x="196850" y="0"/>
                  </a:moveTo>
                  <a:lnTo>
                    <a:pt x="179388" y="14311"/>
                  </a:lnTo>
                  <a:lnTo>
                    <a:pt x="157163" y="39753"/>
                  </a:lnTo>
                  <a:lnTo>
                    <a:pt x="128588" y="65195"/>
                  </a:lnTo>
                  <a:lnTo>
                    <a:pt x="100013" y="85866"/>
                  </a:lnTo>
                  <a:lnTo>
                    <a:pt x="65088" y="104948"/>
                  </a:lnTo>
                  <a:lnTo>
                    <a:pt x="34925" y="117669"/>
                  </a:lnTo>
                  <a:lnTo>
                    <a:pt x="0" y="119259"/>
                  </a:lnTo>
                  <a:lnTo>
                    <a:pt x="15875" y="152651"/>
                  </a:lnTo>
                  <a:lnTo>
                    <a:pt x="36513" y="179684"/>
                  </a:lnTo>
                  <a:lnTo>
                    <a:pt x="65088" y="192405"/>
                  </a:lnTo>
                  <a:lnTo>
                    <a:pt x="95250" y="192405"/>
                  </a:lnTo>
                  <a:lnTo>
                    <a:pt x="131763" y="176503"/>
                  </a:lnTo>
                  <a:lnTo>
                    <a:pt x="160338" y="139930"/>
                  </a:lnTo>
                  <a:lnTo>
                    <a:pt x="184150" y="84276"/>
                  </a:lnTo>
                  <a:lnTo>
                    <a:pt x="19685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vert="horz" wrap="square" lIns="0" tIns="0" rIns="1905" bIns="0" numCol="1" spcCol="215900" anchor="t"/>
            <a:lstStyle/>
            <a:p>
              <a:pPr>
                <a:defRPr lang="ru-ru"/>
              </a:pPr>
            </a:p>
          </p:txBody>
        </p:sp>
        <p:sp>
          <p:nvSpPr>
            <p:cNvPr id="4" name="Freeform 42"/>
            <p:cNvSpPr>
              <a:extLst>
                <a:ext uri="smNativeData">
                  <pr:smNativeData xmlns:pr="smNativeData" xmlns="smNativeData" val="SMDATA_15_EDvCZRMAAAAlAAAACwAAAA0AAAAAAAAAAAAAAAAEAAAABgAAAAAAAAAAAAAAAgAAAAEAAABQAAAAAAAAAAAA4D8AAAAAAADgPwAAAAAAAOA/AAAAAAAA4D8AAAAAAADgPwAAAAAAAOA/AAAAAAAA4D8AAAAAAADgPwAAAAAAAOA/AAAAAAAA4D8CAAAAjAAAAAEAAAAAAAAAmZn/DO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mZn/BeH0/wEAAAAAAAAAAAAAAAAAAAAAAAAAAAAAAAAAAAAAAAAAAAAAZgJ/f38AzMz/A8zMzADAwP8Af39/AAAAAAAAAAAAAAAAAAAAAAAAAAAAIQAAABgAAAAUAAAAORUAABcMAAAPGQAAjSIAAAAAAAAmAAAACAAAAP//////////"/>
                </a:ext>
              </a:extLst>
            </p:cNvSpPr>
            <p:nvPr/>
          </p:nvSpPr>
          <p:spPr>
            <a:xfrm rot="9832527" flipV="1">
              <a:off x="3449955" y="1965325"/>
              <a:ext cx="623570" cy="3651250"/>
            </a:xfrm>
            <a:custGeom>
              <a:avLst/>
              <a:gdLst/>
              <a:ahLst/>
              <a:cxnLst/>
              <a:rect l="0" t="0" r="623570" b="3651250"/>
              <a:pathLst>
                <a:path w="623570" h="3651250">
                  <a:moveTo>
                    <a:pt x="0" y="0"/>
                  </a:moveTo>
                  <a:lnTo>
                    <a:pt x="25110" y="31119"/>
                  </a:lnTo>
                  <a:lnTo>
                    <a:pt x="66961" y="72970"/>
                  </a:lnTo>
                  <a:lnTo>
                    <a:pt x="117181" y="124474"/>
                  </a:lnTo>
                  <a:lnTo>
                    <a:pt x="171586" y="191898"/>
                  </a:lnTo>
                  <a:lnTo>
                    <a:pt x="242732" y="274881"/>
                  </a:lnTo>
                  <a:lnTo>
                    <a:pt x="305507" y="363050"/>
                  </a:lnTo>
                  <a:lnTo>
                    <a:pt x="368283" y="466779"/>
                  </a:lnTo>
                  <a:lnTo>
                    <a:pt x="418503" y="586067"/>
                  </a:lnTo>
                  <a:lnTo>
                    <a:pt x="468724" y="710542"/>
                  </a:lnTo>
                  <a:lnTo>
                    <a:pt x="502204" y="855762"/>
                  </a:lnTo>
                  <a:lnTo>
                    <a:pt x="518944" y="1016541"/>
                  </a:lnTo>
                  <a:lnTo>
                    <a:pt x="527314" y="1182507"/>
                  </a:lnTo>
                  <a:lnTo>
                    <a:pt x="502204" y="1369219"/>
                  </a:lnTo>
                  <a:lnTo>
                    <a:pt x="456169" y="1566303"/>
                  </a:lnTo>
                  <a:lnTo>
                    <a:pt x="385023" y="1773761"/>
                  </a:lnTo>
                  <a:lnTo>
                    <a:pt x="280397" y="2001964"/>
                  </a:lnTo>
                  <a:lnTo>
                    <a:pt x="163216" y="2261286"/>
                  </a:lnTo>
                  <a:lnTo>
                    <a:pt x="87886" y="2499862"/>
                  </a:lnTo>
                  <a:lnTo>
                    <a:pt x="41850" y="2722878"/>
                  </a:lnTo>
                  <a:lnTo>
                    <a:pt x="25110" y="2935522"/>
                  </a:lnTo>
                  <a:lnTo>
                    <a:pt x="25110" y="3137793"/>
                  </a:lnTo>
                  <a:lnTo>
                    <a:pt x="33480" y="3324505"/>
                  </a:lnTo>
                  <a:lnTo>
                    <a:pt x="50220" y="3490471"/>
                  </a:lnTo>
                  <a:lnTo>
                    <a:pt x="58590" y="3651250"/>
                  </a:lnTo>
                  <a:lnTo>
                    <a:pt x="171586" y="3568267"/>
                  </a:lnTo>
                  <a:lnTo>
                    <a:pt x="163216" y="3526776"/>
                  </a:lnTo>
                  <a:lnTo>
                    <a:pt x="150661" y="3407488"/>
                  </a:lnTo>
                  <a:lnTo>
                    <a:pt x="138106" y="3225962"/>
                  </a:lnTo>
                  <a:lnTo>
                    <a:pt x="146476" y="2982200"/>
                  </a:lnTo>
                  <a:lnTo>
                    <a:pt x="171586" y="2691760"/>
                  </a:lnTo>
                  <a:lnTo>
                    <a:pt x="242732" y="2359828"/>
                  </a:lnTo>
                  <a:lnTo>
                    <a:pt x="359913" y="2001964"/>
                  </a:lnTo>
                  <a:lnTo>
                    <a:pt x="539869" y="1623354"/>
                  </a:lnTo>
                  <a:lnTo>
                    <a:pt x="598460" y="1447015"/>
                  </a:lnTo>
                  <a:lnTo>
                    <a:pt x="623570" y="1218812"/>
                  </a:lnTo>
                  <a:lnTo>
                    <a:pt x="602645" y="954304"/>
                  </a:lnTo>
                  <a:lnTo>
                    <a:pt x="548239" y="694982"/>
                  </a:lnTo>
                  <a:lnTo>
                    <a:pt x="456169" y="440847"/>
                  </a:lnTo>
                  <a:lnTo>
                    <a:pt x="338988" y="228203"/>
                  </a:lnTo>
                  <a:lnTo>
                    <a:pt x="184141" y="733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rot="10800000" vert="horz" wrap="square" lIns="0" tIns="0" rIns="2540" bIns="3810" numCol="1" spcCol="215900" anchor="t"/>
            <a:lstStyle/>
            <a:p>
              <a:pPr>
                <a:defRPr lang="ru-ru"/>
              </a:pPr>
            </a:p>
          </p:txBody>
        </p:sp>
        <p:sp>
          <p:nvSpPr>
            <p:cNvPr id="3" name="Freeform 43"/>
            <p:cNvSpPr>
              <a:extLst>
                <a:ext uri="smNativeData">
                  <pr:smNativeData xmlns:pr="smNativeData" xmlns="smNativeData" val="SMDATA_15_EDvCZRMAAAAlAAAACwAAAA0AAAAAAAAAAAAAAAAAAAAAAwAAAAAAAAAAAAAAAAAAAAEAAABQAAAAAAAAAAAA4D8AAAAAAADgPwAAAAAAAOA/AAAAAAAA4D8AAAAAAADgPwAAAAAAAOA/AAAAAAAA4D8AAAAAAADgPwAAAAAAAOA/AAAAAAAA4D8CAAAAjAAAAAEAAAAAAAAAZgBmD+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gBmCOH0/wEAAAAAAAAAAAAAAAAAAAAAAAAAAAAAAAAAAAAAAAAAAAAAZgJ/f38AzMz/A8zMzADAwP8Af39/AAAAAAAAAAAAAAAAAAAAAAAAAAAAIQAAABgAAAAUAAAAAAAAAAwSAABaAAAAVhMAAAAAAAAmAAAACAAAAP//////////"/>
                </a:ext>
              </a:extLst>
            </p:cNvSpPr>
            <p:nvPr/>
          </p:nvSpPr>
          <p:spPr>
            <a:xfrm>
              <a:off x="0" y="2933700"/>
              <a:ext cx="57150" cy="209550"/>
            </a:xfrm>
            <a:custGeom>
              <a:avLst/>
              <a:gdLst/>
              <a:ahLst/>
              <a:cxnLst/>
              <a:rect l="0" t="0" r="57150" b="209550"/>
              <a:pathLst>
                <a:path w="57150" h="209550">
                  <a:moveTo>
                    <a:pt x="0" y="0"/>
                  </a:moveTo>
                  <a:lnTo>
                    <a:pt x="57150" y="19050"/>
                  </a:lnTo>
                  <a:lnTo>
                    <a:pt x="0" y="2095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</p:spPr>
          <p:txBody>
            <a:bodyPr vert="horz" wrap="square" lIns="0" tIns="0" rIns="0" bIns="1905" numCol="1" spcCol="215900" anchor="t"/>
            <a:lstStyle/>
            <a:p>
              <a:pPr>
                <a:defRPr lang="ru-ru"/>
              </a:pPr>
            </a:p>
          </p:txBody>
        </p:sp>
      </p:grpSp>
      <p:sp>
        <p:nvSpPr>
          <p:cNvPr id="44" name="Rectangle 44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E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HAmAADwDwAAQCkAABAAAAAmAAAACAAAAAEAAAAAAAAA"/>
              </a:ext>
            </a:extLst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/>
          <a:p>
            <a:pPr>
              <a:defRPr lang="ru-ru"/>
            </a:pPr>
          </a:p>
        </p:txBody>
      </p:sp>
      <p:sp>
        <p:nvSpPr>
          <p:cNvPr id="45" name="Rectangle 45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OjjUAw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HAmAAAIJQAAQC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46" name="Rectangle 46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0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GkmAABwNQAAO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26914BE4-AACB-C4BD-8529-5CE805677309}" type="slidenum">
              <a:t/>
            </a:fld>
          </a:p>
        </p:txBody>
      </p:sp>
      <p:sp>
        <p:nvSpPr>
          <p:cNvPr id="47" name="Rectangle 47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HNsaWQ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HA8AAKwDAAA0NQAAtBkAABAAAAAmAAAACAAAAAGAAAAAAAAA"/>
              </a:ext>
            </a:extLst>
          </p:cNvSpPr>
          <p:nvPr>
            <p:ph type="ctrTitle"/>
          </p:nvPr>
        </p:nvSpPr>
        <p:spPr>
          <a:xfrm>
            <a:off x="2456180" y="596900"/>
            <a:ext cx="6192520" cy="3581400"/>
          </a:xfrm>
        </p:spPr>
        <p:txBody>
          <a:bodyPr/>
          <a:lstStyle>
            <a:lvl1pPr>
              <a:defRPr lang="ru-ru" sz="5200" b="1" cap="none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rPr cap="none" noProof="1"/>
              <a:t>Образец заголовка</a:t>
            </a:r>
            <a:endParaRPr cap="none" noProof="1"/>
          </a:p>
        </p:txBody>
      </p:sp>
      <p:sp>
        <p:nvSpPr>
          <p:cNvPr id="48" name="Rectangle 48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IEPSSs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A8AAFQaAAAgNQAAeCMAABAAAAAmAAAACAAAAAGAAAAAAAAA"/>
              </a:ext>
            </a:extLst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None/>
              <a:defRPr lang="ru-ru" b="1" cap="none"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rPr cap="none" noProof="1"/>
              <a:t>Образец подзаголовка</a:t>
            </a:r>
            <a:endParaRPr cap="none" noProof="1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gIAAKMAAABwNQAAuQg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Q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gJAABwNQAAQiUAABAAAAAmAAAACAAAAAIAAAAAAAAA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Second level</a:t>
            </a:r>
          </a:p>
          <a:p>
            <a:pPr lvl="2">
              <a:defRPr lang="ru-ru"/>
            </a:pPr>
            <a:r>
              <a:t>Third level</a:t>
            </a:r>
          </a:p>
          <a:p>
            <a:pPr lvl="3">
              <a:defRPr lang="ru-ru"/>
            </a:pPr>
            <a:r>
              <a:t>Fourth level</a:t>
            </a:r>
          </a:p>
          <a:p>
            <a:pPr lvl="4">
              <a:defRPr lang="ru-ru"/>
            </a:pPr>
            <a:r>
              <a:t>Fifth level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GkmAADwDwAAOSk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HAmAAAIJQAAQC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GkmAABwNQAAO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2691354C-02CB-C4C3-8529-F4967B6773A1}" type="slidenum">
              <a:t>‹#›</a:t>
            </a:fld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Q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ygAAKMAAABwNQAAQiUAABAAAAAmAAAACAAAAAMAAAAAAAAA"/>
              </a:ext>
            </a:extLst>
          </p:cNvSpPr>
          <p:nvPr>
            <p:ph type="title"/>
          </p:nvPr>
        </p:nvSpPr>
        <p:spPr>
          <a:xfrm>
            <a:off x="6626225" y="103505"/>
            <a:ext cx="2060575" cy="5953125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Q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gIAAKMAAADTJwAAQiUAABAAAAAmAAAACAAAAAMAAAAAAAAA"/>
              </a:ext>
            </a:extLst>
          </p:cNvSpPr>
          <p:nvPr>
            <p:ph idx="1"/>
          </p:nvPr>
        </p:nvSpPr>
        <p:spPr>
          <a:xfrm>
            <a:off x="443230" y="103505"/>
            <a:ext cx="6030595" cy="5953125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Second level</a:t>
            </a:r>
          </a:p>
          <a:p>
            <a:pPr lvl="2">
              <a:defRPr lang="ru-ru"/>
            </a:pPr>
            <a:r>
              <a:t>Third level</a:t>
            </a:r>
          </a:p>
          <a:p>
            <a:pPr lvl="3">
              <a:defRPr lang="ru-ru"/>
            </a:pPr>
            <a:r>
              <a:t>Fourth level</a:t>
            </a:r>
          </a:p>
          <a:p>
            <a:pPr lvl="4">
              <a:defRPr lang="ru-ru"/>
            </a:pPr>
            <a:r>
              <a:t>Fifth level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GkmAADwDwAAOSk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HAmAAAIJQAAQC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GkmAABwNQAAO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26914A5E-10CB-C4BC-8529-E6E9046773B3}" type="slidenum">
              <a:t>‹#›</a:t>
            </a:fld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gIAAKMAAABwNQAAuQg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Текст 2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gJAACoGwAAQiUAABAAAAAmAAAACAAAAAEAAAAAAAAA"/>
              </a:ext>
            </a:extLst>
          </p:cNvSpPr>
          <p:nvPr>
            <p:ph idx="1"/>
          </p:nvPr>
        </p:nvSpPr>
        <p:spPr>
          <a:xfrm>
            <a:off x="457200" y="1600200"/>
            <a:ext cx="4038600" cy="4456430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Second level</a:t>
            </a:r>
          </a:p>
          <a:p>
            <a:pPr lvl="2">
              <a:defRPr lang="ru-ru"/>
            </a:pPr>
            <a:r>
              <a:t>Third level</a:t>
            </a:r>
          </a:p>
          <a:p>
            <a:pPr lvl="3">
              <a:defRPr lang="ru-ru"/>
            </a:pPr>
            <a:r>
              <a:t>Fourth level</a:t>
            </a:r>
          </a:p>
          <a:p>
            <a:pPr lvl="4">
              <a:defRPr lang="ru-ru"/>
            </a:pPr>
            <a:r>
              <a:t>Fifth level</a:t>
            </a:r>
          </a:p>
        </p:txBody>
      </p:sp>
      <p:sp>
        <p:nvSpPr>
          <p:cNvPr id="4" name="Объект 3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mBwAANgJAABwNQAAQiUAABAAAAAmAAAACAAAAAEAAAAAAAAA"/>
              </a:ext>
            </a:extLst>
          </p:cNvSpPr>
          <p:nvPr>
            <p:ph idx="2"/>
          </p:nvPr>
        </p:nvSpPr>
        <p:spPr>
          <a:xfrm>
            <a:off x="4648200" y="1600200"/>
            <a:ext cx="4038600" cy="4456430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Second level</a:t>
            </a:r>
          </a:p>
          <a:p>
            <a:pPr lvl="2">
              <a:defRPr lang="ru-ru"/>
            </a:pPr>
            <a:r>
              <a:t>Third level</a:t>
            </a:r>
          </a:p>
          <a:p>
            <a:pPr lvl="3">
              <a:defRPr lang="ru-ru"/>
            </a:pPr>
            <a:r>
              <a:t>Fourth level</a:t>
            </a:r>
          </a:p>
          <a:p>
            <a:pPr lvl="4">
              <a:defRPr lang="ru-ru"/>
            </a:pPr>
            <a:r>
              <a:t>Fifth level</a:t>
            </a:r>
          </a:p>
        </p:txBody>
      </p:sp>
      <p:sp>
        <p:nvSpPr>
          <p:cNvPr id="5" name="Дата 4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GkmAADwDwAAOSk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6" name="Нижний колонтитул 5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HAmAAAIJQAAQC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7" name="Номер слайда 6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GkmAABwNQAAO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26913A98-D6CB-C4CC-8529-209974677375}" type="slidenum">
              <a:t/>
            </a:fld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gIAAKMAAABwNQAAuQg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Текст 2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gJAACoGwAAQiUAABAAAAAmAAAACAAAAAEAAAAAAAAA"/>
              </a:ext>
            </a:extLst>
          </p:cNvSpPr>
          <p:nvPr>
            <p:ph idx="1"/>
          </p:nvPr>
        </p:nvSpPr>
        <p:spPr>
          <a:xfrm>
            <a:off x="457200" y="1600200"/>
            <a:ext cx="4038600" cy="4456430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Second level</a:t>
            </a:r>
          </a:p>
          <a:p>
            <a:pPr lvl="2">
              <a:defRPr lang="ru-ru"/>
            </a:pPr>
            <a:r>
              <a:t>Third level</a:t>
            </a:r>
          </a:p>
          <a:p>
            <a:pPr lvl="3">
              <a:defRPr lang="ru-ru"/>
            </a:pPr>
            <a:r>
              <a:t>Fourth level</a:t>
            </a:r>
          </a:p>
          <a:p>
            <a:pPr lvl="4">
              <a:defRPr lang="ru-ru"/>
            </a:pPr>
            <a:r>
              <a:t>Fifth level</a:t>
            </a:r>
          </a:p>
        </p:txBody>
      </p:sp>
      <p:sp>
        <p:nvSpPr>
          <p:cNvPr id="4" name="Объект 3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mBwAANgJAABwNQAAFBcAABAAAAAmAAAACAAAAAEAAAAAAAAA"/>
              </a:ext>
            </a:extLst>
          </p:cNvSpPr>
          <p:nvPr>
            <p:ph idx="2"/>
          </p:nvPr>
        </p:nvSpPr>
        <p:spPr>
          <a:xfrm>
            <a:off x="4648200" y="1600200"/>
            <a:ext cx="4038600" cy="2151380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Second level</a:t>
            </a:r>
          </a:p>
          <a:p>
            <a:pPr lvl="2">
              <a:defRPr lang="ru-ru"/>
            </a:pPr>
            <a:r>
              <a:t>Third level</a:t>
            </a:r>
          </a:p>
          <a:p>
            <a:pPr lvl="3">
              <a:defRPr lang="ru-ru"/>
            </a:pPr>
            <a:r>
              <a:t>Fourth level</a:t>
            </a:r>
          </a:p>
          <a:p>
            <a:pPr lvl="4">
              <a:defRPr lang="ru-ru"/>
            </a:pPr>
            <a:r>
              <a:t>Fifth level</a:t>
            </a:r>
          </a:p>
        </p:txBody>
      </p:sp>
      <p:sp>
        <p:nvSpPr>
          <p:cNvPr id="5" name="Объект 4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mBwAAAQYAABwNQAAQiUAABAAAAAmAAAACAAAAAEAAAAAAAAA"/>
              </a:ext>
            </a:extLst>
          </p:cNvSpPr>
          <p:nvPr>
            <p:ph idx="3"/>
          </p:nvPr>
        </p:nvSpPr>
        <p:spPr>
          <a:xfrm>
            <a:off x="4648200" y="3903980"/>
            <a:ext cx="4038600" cy="2152650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Second level</a:t>
            </a:r>
          </a:p>
          <a:p>
            <a:pPr lvl="2">
              <a:defRPr lang="ru-ru"/>
            </a:pPr>
            <a:r>
              <a:t>Third level</a:t>
            </a:r>
          </a:p>
          <a:p>
            <a:pPr lvl="3">
              <a:defRPr lang="ru-ru"/>
            </a:pPr>
            <a:r>
              <a:t>Fourth level</a:t>
            </a:r>
          </a:p>
          <a:p>
            <a:pPr lvl="4">
              <a:defRPr lang="ru-ru"/>
            </a:pPr>
            <a:r>
              <a:t>Fifth level</a:t>
            </a:r>
          </a:p>
        </p:txBody>
      </p:sp>
      <p:sp>
        <p:nvSpPr>
          <p:cNvPr id="6" name="Дата 5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GkmAADwDwAAOSk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7" name="Нижний колонтитул 6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HAmAAAIJQAAQC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8" name="Номер слайда 7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GkmAABwNQAAO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2691500C-42CB-C4A6-8529-B4F31E6773E1}" type="slidenum">
              <a:t/>
            </a:fld>
          </a:p>
        </p:txBody>
      </p:sp>
    </p:spTree>
  </p:cSld>
  <p:clrMapOvr>
    <a:masterClrMapping/>
  </p:clrMapOvr>
  <p:hf hdr="0" ftr="0" dt="0"/>
</p:sldLayout>
</file>

<file path=ppt/slideLayouts/slideLayout14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gIAAKMAAABwNQAAuQg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Объект 2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Pz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gJAACoGwAAFBcAABAAAAAmAAAACAAAAAEAAAAAAAAA"/>
              </a:ext>
            </a:extLst>
          </p:cNvSpPr>
          <p:nvPr>
            <p:ph idx="1"/>
          </p:nvPr>
        </p:nvSpPr>
        <p:spPr>
          <a:xfrm>
            <a:off x="457200" y="1600200"/>
            <a:ext cx="4038600" cy="2151380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Second level</a:t>
            </a:r>
          </a:p>
          <a:p>
            <a:pPr lvl="2">
              <a:defRPr lang="ru-ru"/>
            </a:pPr>
            <a:r>
              <a:t>Third level</a:t>
            </a:r>
          </a:p>
          <a:p>
            <a:pPr lvl="3">
              <a:defRPr lang="ru-ru"/>
            </a:pPr>
            <a:r>
              <a:t>Fourth level</a:t>
            </a:r>
          </a:p>
          <a:p>
            <a:pPr lvl="4">
              <a:defRPr lang="ru-ru"/>
            </a:pPr>
            <a:r>
              <a:t>Fifth level</a:t>
            </a:r>
          </a:p>
        </p:txBody>
      </p:sp>
      <p:sp>
        <p:nvSpPr>
          <p:cNvPr id="4" name="Объект 3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AQYAACoGwAAQiUAABAAAAAmAAAACAAAAAEAAAAAAAAA"/>
              </a:ext>
            </a:extLst>
          </p:cNvSpPr>
          <p:nvPr>
            <p:ph idx="2"/>
          </p:nvPr>
        </p:nvSpPr>
        <p:spPr>
          <a:xfrm>
            <a:off x="457200" y="3903980"/>
            <a:ext cx="4038600" cy="2152650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Second level</a:t>
            </a:r>
          </a:p>
          <a:p>
            <a:pPr lvl="2">
              <a:defRPr lang="ru-ru"/>
            </a:pPr>
            <a:r>
              <a:t>Third level</a:t>
            </a:r>
          </a:p>
          <a:p>
            <a:pPr lvl="3">
              <a:defRPr lang="ru-ru"/>
            </a:pPr>
            <a:r>
              <a:t>Fourth level</a:t>
            </a:r>
          </a:p>
          <a:p>
            <a:pPr lvl="4">
              <a:defRPr lang="ru-ru"/>
            </a:pPr>
            <a:r>
              <a:t>Fifth level</a:t>
            </a:r>
          </a:p>
        </p:txBody>
      </p:sp>
      <p:sp>
        <p:nvSpPr>
          <p:cNvPr id="5" name="Текст 4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EwAS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mBwAANgJAABwNQAAQiUAABAAAAAmAAAACAAAAAEAAAAAAAAA"/>
              </a:ext>
            </a:extLst>
          </p:cNvSpPr>
          <p:nvPr>
            <p:ph idx="3"/>
          </p:nvPr>
        </p:nvSpPr>
        <p:spPr>
          <a:xfrm>
            <a:off x="4648200" y="1600200"/>
            <a:ext cx="4038600" cy="4456430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Second level</a:t>
            </a:r>
          </a:p>
          <a:p>
            <a:pPr lvl="2">
              <a:defRPr lang="ru-ru"/>
            </a:pPr>
            <a:r>
              <a:t>Third level</a:t>
            </a:r>
          </a:p>
          <a:p>
            <a:pPr lvl="3">
              <a:defRPr lang="ru-ru"/>
            </a:pPr>
            <a:r>
              <a:t>Fourth level</a:t>
            </a:r>
          </a:p>
          <a:p>
            <a:pPr lvl="4">
              <a:defRPr lang="ru-ru"/>
            </a:pPr>
            <a:r>
              <a:t>Fifth level</a:t>
            </a:r>
          </a:p>
        </p:txBody>
      </p:sp>
      <p:sp>
        <p:nvSpPr>
          <p:cNvPr id="6" name="Дата 5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GkmAADwDwAAOSk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7" name="Нижний колонтитул 6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HAmAAAIJQAAQC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8" name="Номер слайда 7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Pz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GkmAABwNQAAO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269139D5-9BCB-C4CF-8529-6D9A77677338}" type="slidenum">
              <a:t/>
            </a:fld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GV0AAY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gIAAKMAAABwNQAAuQg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Объект 2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Bg71g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gJAABwNQAAQiUAABAAAAAmAAAACAAAAAAAAAAAAAAA"/>
              </a:ext>
            </a:extLst>
          </p:cNvSpPr>
          <p:nvPr>
            <p:ph idx="1"/>
          </p:nvPr>
        </p:nvSpPr>
        <p:spPr/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Second level</a:t>
            </a:r>
          </a:p>
          <a:p>
            <a:pPr lvl="2">
              <a:defRPr lang="ru-ru"/>
            </a:pPr>
            <a:r>
              <a:t>Third level</a:t>
            </a:r>
          </a:p>
          <a:p>
            <a:pPr lvl="3">
              <a:defRPr lang="ru-ru"/>
            </a:pPr>
            <a:r>
              <a:t>Fourth level</a:t>
            </a:r>
          </a:p>
          <a:p>
            <a:pPr lvl="4">
              <a:defRPr lang="ru-ru"/>
            </a:pPr>
            <a:r>
              <a:t>Fifth level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GkmAADwDwAAOSk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GypeAw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HAmAAAIJQAAQC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Dg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GkmAABwNQAAO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26915201-4FCB-C4A4-8529-B9F11C6773EC}" type="slidenum">
              <a:t/>
            </a:fld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gQAABwbAABCNAAAfSMAABAAAAAmAAAACAAAAIGAAAAAAAAA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l">
              <a:defRPr lang="ru-ru" sz="4000" b="1" cap="all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Текст 2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gQAAOIRAABCNAAAHBsAABAAAAAmAAAACAAAAIGAAAAAAAAA"/>
              </a:ext>
            </a:extLst>
          </p:cNvSpPr>
          <p:nvPr>
            <p:ph idx="1"/>
          </p:nvPr>
        </p:nvSpPr>
        <p:spPr>
          <a:xfrm>
            <a:off x="722630" y="2907030"/>
            <a:ext cx="7772400" cy="149987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ru-ru" sz="2000" cap="none"/>
            </a:lvl1pPr>
            <a:lvl2pPr marL="457200" indent="0">
              <a:buNone/>
              <a:defRPr lang="ru-ru" sz="1800" cap="none"/>
            </a:lvl2pPr>
            <a:lvl3pPr marL="914400" indent="0">
              <a:buNone/>
              <a:defRPr lang="ru-ru" sz="1600" cap="none"/>
            </a:lvl3pPr>
            <a:lvl4pPr marL="1371600" indent="0">
              <a:buNone/>
              <a:defRPr lang="ru-ru" sz="1400" cap="none"/>
            </a:lvl4pPr>
            <a:lvl5pPr marL="1828800" indent="0">
              <a:buNone/>
              <a:defRPr lang="ru-ru" sz="1400" cap="none"/>
            </a:lvl5pPr>
            <a:lvl6pPr marL="2286000" indent="0">
              <a:buNone/>
              <a:defRPr lang="ru-ru" sz="1400" cap="none"/>
            </a:lvl6pPr>
            <a:lvl7pPr marL="2743200" indent="0">
              <a:buNone/>
              <a:defRPr lang="ru-ru" sz="1400" cap="none"/>
            </a:lvl7pPr>
            <a:lvl8pPr marL="3200400" indent="0">
              <a:buNone/>
              <a:defRPr lang="ru-ru" sz="1400" cap="none"/>
            </a:lvl8pPr>
            <a:lvl9pPr marL="3657600" indent="0">
              <a:buNone/>
              <a:defRPr lang="ru-ru" sz="1400" cap="none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IEC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GkmAADwDwAAOSk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HAmAAAIJQAAQC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GkmAABwNQAAO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26911AC9-87CB-C4EC-8529-71B954677324}" type="slidenum">
              <a:t>‹#›</a:t>
            </a:fld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gIAAKMAAABwNQAAuQg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Объект 2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gJAACoGwAAQiUAABAAAAAmAAAACAAAAAGAAAAAAAAA"/>
              </a:ext>
            </a:extLst>
          </p:cNvSpPr>
          <p:nvPr>
            <p:ph idx="1"/>
          </p:nvPr>
        </p:nvSpPr>
        <p:spPr>
          <a:xfrm>
            <a:off x="457200" y="1600200"/>
            <a:ext cx="4038600" cy="4456430"/>
          </a:xfrm>
        </p:spPr>
        <p:txBody>
          <a:bodyPr/>
          <a:lstStyle>
            <a:lvl1pPr>
              <a:defRPr lang="ru-ru" sz="2800" cap="none"/>
            </a:lvl1pPr>
            <a:lvl2pPr>
              <a:defRPr lang="ru-ru" sz="2400" cap="none"/>
            </a:lvl2pPr>
            <a:lvl3pPr>
              <a:defRPr lang="ru-ru" sz="2000" cap="none"/>
            </a:lvl3pPr>
            <a:lvl4pPr>
              <a:defRPr lang="ru-ru" sz="1800" cap="none"/>
            </a:lvl4pPr>
            <a:lvl5pPr>
              <a:defRPr lang="ru-ru" sz="1800" cap="none"/>
            </a:lvl5pPr>
            <a:lvl6pPr>
              <a:defRPr lang="ru-ru" sz="1800" cap="none"/>
            </a:lvl6pPr>
            <a:lvl7pPr>
              <a:defRPr lang="ru-ru" sz="1800" cap="none"/>
            </a:lvl7pPr>
            <a:lvl8pPr>
              <a:defRPr lang="ru-ru" sz="1800" cap="none"/>
            </a:lvl8pPr>
            <a:lvl9pPr>
              <a:defRPr lang="ru-ru" sz="1800" cap="none"/>
            </a:lvl9pPr>
          </a:lstStyle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Second level</a:t>
            </a:r>
          </a:p>
          <a:p>
            <a:pPr lvl="2">
              <a:defRPr lang="ru-ru"/>
            </a:pPr>
            <a:r>
              <a:t>Third level</a:t>
            </a:r>
          </a:p>
          <a:p>
            <a:pPr lvl="3">
              <a:defRPr lang="ru-ru"/>
            </a:pPr>
            <a:r>
              <a:t>Fourth level</a:t>
            </a:r>
          </a:p>
          <a:p>
            <a:pPr lvl="4">
              <a:defRPr lang="ru-ru"/>
            </a:pPr>
            <a:r>
              <a:t>Fifth level</a:t>
            </a:r>
          </a:p>
        </p:txBody>
      </p:sp>
      <p:sp>
        <p:nvSpPr>
          <p:cNvPr id="4" name="Объект 3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mBwAANgJAABwNQAAQiUAABAAAAAmAAAACAAAAAGAAAAAAAAA"/>
              </a:ext>
            </a:extLst>
          </p:cNvSpPr>
          <p:nvPr>
            <p:ph idx="2"/>
          </p:nvPr>
        </p:nvSpPr>
        <p:spPr>
          <a:xfrm>
            <a:off x="4648200" y="1600200"/>
            <a:ext cx="4038600" cy="4456430"/>
          </a:xfrm>
        </p:spPr>
        <p:txBody>
          <a:bodyPr/>
          <a:lstStyle>
            <a:lvl1pPr>
              <a:defRPr lang="ru-ru" sz="2800" cap="none"/>
            </a:lvl1pPr>
            <a:lvl2pPr>
              <a:defRPr lang="ru-ru" sz="2400" cap="none"/>
            </a:lvl2pPr>
            <a:lvl3pPr>
              <a:defRPr lang="ru-ru" sz="2000" cap="none"/>
            </a:lvl3pPr>
            <a:lvl4pPr>
              <a:defRPr lang="ru-ru" sz="1800" cap="none"/>
            </a:lvl4pPr>
            <a:lvl5pPr>
              <a:defRPr lang="ru-ru" sz="1800" cap="none"/>
            </a:lvl5pPr>
            <a:lvl6pPr>
              <a:defRPr lang="ru-ru" sz="1800" cap="none"/>
            </a:lvl6pPr>
            <a:lvl7pPr>
              <a:defRPr lang="ru-ru" sz="1800" cap="none"/>
            </a:lvl7pPr>
            <a:lvl8pPr>
              <a:defRPr lang="ru-ru" sz="1800" cap="none"/>
            </a:lvl8pPr>
            <a:lvl9pPr>
              <a:defRPr lang="ru-ru" sz="1800" cap="none"/>
            </a:lvl9pPr>
          </a:lstStyle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Second level</a:t>
            </a:r>
          </a:p>
          <a:p>
            <a:pPr lvl="2">
              <a:defRPr lang="ru-ru"/>
            </a:pPr>
            <a:r>
              <a:t>Third level</a:t>
            </a:r>
          </a:p>
          <a:p>
            <a:pPr lvl="3">
              <a:defRPr lang="ru-ru"/>
            </a:pPr>
            <a:r>
              <a:t>Fourth level</a:t>
            </a:r>
          </a:p>
          <a:p>
            <a:pPr lvl="4">
              <a:defRPr lang="ru-ru"/>
            </a:pPr>
            <a:r>
              <a:t>Fifth level</a:t>
            </a:r>
          </a:p>
        </p:txBody>
      </p:sp>
      <p:sp>
        <p:nvSpPr>
          <p:cNvPr id="5" name="Дата 4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I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GkmAADwDwAAOSk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6" name="Нижний колонтитул 5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s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HAmAAAIJQAAQC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7" name="Номер слайда 6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GkmAABwNQAAO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269102BB-F5CB-C4F4-8529-03A14C677356}" type="slidenum">
              <a:t>‹#›</a:t>
            </a:fld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D4oU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EBAABwNQAAuQgAABAAAAAmAAAACAAAAAEAAAAAAAAA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</p:spPr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Текст 2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EypeAw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HIJAACrGwAAYQ0AABAAAAAmAAAACAAAAIGAAAAAAAAA"/>
              </a:ext>
            </a:extLst>
          </p:cNvSpPr>
          <p:nvPr>
            <p:ph idx="1"/>
          </p:nvPr>
        </p:nvSpPr>
        <p:spPr>
          <a:xfrm>
            <a:off x="457200" y="1535430"/>
            <a:ext cx="4040505" cy="63944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ru-ru" sz="2400" b="1" cap="none"/>
            </a:lvl1pPr>
            <a:lvl2pPr marL="457200" indent="0">
              <a:buNone/>
              <a:defRPr lang="ru-ru" sz="2000" b="1" cap="none"/>
            </a:lvl2pPr>
            <a:lvl3pPr marL="914400" indent="0">
              <a:buNone/>
              <a:defRPr lang="ru-ru" sz="1800" b="1" cap="none"/>
            </a:lvl3pPr>
            <a:lvl4pPr marL="1371600" indent="0">
              <a:buNone/>
              <a:defRPr lang="ru-ru" sz="1600" b="1" cap="none"/>
            </a:lvl4pPr>
            <a:lvl5pPr marL="1828800" indent="0">
              <a:buNone/>
              <a:defRPr lang="ru-ru" sz="1600" b="1" cap="none"/>
            </a:lvl5pPr>
            <a:lvl6pPr marL="2286000" indent="0">
              <a:buNone/>
              <a:defRPr lang="ru-ru" sz="1600" b="1" cap="none"/>
            </a:lvl6pPr>
            <a:lvl7pPr marL="2743200" indent="0">
              <a:buNone/>
              <a:defRPr lang="ru-ru" sz="1600" b="1" cap="none"/>
            </a:lvl7pPr>
            <a:lvl8pPr marL="3200400" indent="0">
              <a:buNone/>
              <a:defRPr lang="ru-ru" sz="1600" b="1" cap="none"/>
            </a:lvl8pPr>
            <a:lvl9pPr marL="3657600" indent="0">
              <a:buNone/>
              <a:defRPr lang="ru-ru" sz="1600" b="1" cap="none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Объект 3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GENAACrGwAAsCUAABAAAAAmAAAACAAAAAGAAAAAAAAA"/>
              </a:ext>
            </a:extLst>
          </p:cNvSpPr>
          <p:nvPr>
            <p:ph idx="2"/>
          </p:nvPr>
        </p:nvSpPr>
        <p:spPr>
          <a:xfrm>
            <a:off x="457200" y="2174875"/>
            <a:ext cx="4040505" cy="3951605"/>
          </a:xfrm>
        </p:spPr>
        <p:txBody>
          <a:bodyPr/>
          <a:lstStyle>
            <a:lvl1pPr>
              <a:defRPr lang="ru-ru" sz="2400" cap="none"/>
            </a:lvl1pPr>
            <a:lvl2pPr>
              <a:defRPr lang="ru-ru" sz="2000" cap="none"/>
            </a:lvl2pPr>
            <a:lvl3pPr>
              <a:defRPr lang="ru-ru" sz="1800" cap="none"/>
            </a:lvl3pPr>
            <a:lvl4pPr>
              <a:defRPr lang="ru-ru" sz="1600" cap="none"/>
            </a:lvl4pPr>
            <a:lvl5pPr>
              <a:defRPr lang="ru-ru" sz="1600" cap="none"/>
            </a:lvl5pPr>
            <a:lvl6pPr>
              <a:defRPr lang="ru-ru" sz="1600" cap="none"/>
            </a:lvl6pPr>
            <a:lvl7pPr>
              <a:defRPr lang="ru-ru" sz="1600" cap="none"/>
            </a:lvl7pPr>
            <a:lvl8pPr>
              <a:defRPr lang="ru-ru" sz="1600" cap="none"/>
            </a:lvl8pPr>
            <a:lvl9pPr>
              <a:defRPr lang="ru-ru" sz="1600" cap="none"/>
            </a:lvl9pPr>
          </a:lstStyle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Second level</a:t>
            </a:r>
          </a:p>
          <a:p>
            <a:pPr lvl="2">
              <a:defRPr lang="ru-ru"/>
            </a:pPr>
            <a:r>
              <a:t>Third level</a:t>
            </a:r>
          </a:p>
          <a:p>
            <a:pPr lvl="3">
              <a:defRPr lang="ru-ru"/>
            </a:pPr>
            <a:r>
              <a:t>Fourth level</a:t>
            </a:r>
          </a:p>
          <a:p>
            <a:pPr lvl="4">
              <a:defRPr lang="ru-ru"/>
            </a:pPr>
            <a:r>
              <a:t>Fifth level</a:t>
            </a:r>
          </a:p>
        </p:txBody>
      </p:sp>
      <p:sp>
        <p:nvSpPr>
          <p:cNvPr id="5" name="Текст 4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BAC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xwAAHIJAABwNQAAYQ0AABAAAAAmAAAACAAAAIGAAAAAAAAA"/>
              </a:ext>
            </a:extLst>
          </p:cNvSpPr>
          <p:nvPr>
            <p:ph idx="3"/>
          </p:nvPr>
        </p:nvSpPr>
        <p:spPr>
          <a:xfrm>
            <a:off x="4645025" y="1535430"/>
            <a:ext cx="4041775" cy="63944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ru-ru" sz="2400" b="1" cap="none"/>
            </a:lvl1pPr>
            <a:lvl2pPr marL="457200" indent="0">
              <a:buNone/>
              <a:defRPr lang="ru-ru" sz="2000" b="1" cap="none"/>
            </a:lvl2pPr>
            <a:lvl3pPr marL="914400" indent="0">
              <a:buNone/>
              <a:defRPr lang="ru-ru" sz="1800" b="1" cap="none"/>
            </a:lvl3pPr>
            <a:lvl4pPr marL="1371600" indent="0">
              <a:buNone/>
              <a:defRPr lang="ru-ru" sz="1600" b="1" cap="none"/>
            </a:lvl4pPr>
            <a:lvl5pPr marL="1828800" indent="0">
              <a:buNone/>
              <a:defRPr lang="ru-ru" sz="1600" b="1" cap="none"/>
            </a:lvl5pPr>
            <a:lvl6pPr marL="2286000" indent="0">
              <a:buNone/>
              <a:defRPr lang="ru-ru" sz="1600" b="1" cap="none"/>
            </a:lvl6pPr>
            <a:lvl7pPr marL="2743200" indent="0">
              <a:buNone/>
              <a:defRPr lang="ru-ru" sz="1600" b="1" cap="none"/>
            </a:lvl7pPr>
            <a:lvl8pPr marL="3200400" indent="0">
              <a:buNone/>
              <a:defRPr lang="ru-ru" sz="1600" b="1" cap="none"/>
            </a:lvl8pPr>
            <a:lvl9pPr marL="3657600" indent="0">
              <a:buNone/>
              <a:defRPr lang="ru-ru" sz="1600" b="1" cap="none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6" name="Объект 5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xwAAGENAABwNQAAsCUAABAAAAAmAAAACAAAAAGAAAAAAAAA"/>
              </a:ext>
            </a:extLst>
          </p:cNvSpPr>
          <p:nvPr>
            <p:ph idx="4"/>
          </p:nvPr>
        </p:nvSpPr>
        <p:spPr>
          <a:xfrm>
            <a:off x="4645025" y="2174875"/>
            <a:ext cx="4041775" cy="3951605"/>
          </a:xfrm>
        </p:spPr>
        <p:txBody>
          <a:bodyPr/>
          <a:lstStyle>
            <a:lvl1pPr>
              <a:defRPr lang="ru-ru" sz="2400" cap="none"/>
            </a:lvl1pPr>
            <a:lvl2pPr>
              <a:defRPr lang="ru-ru" sz="2000" cap="none"/>
            </a:lvl2pPr>
            <a:lvl3pPr>
              <a:defRPr lang="ru-ru" sz="1800" cap="none"/>
            </a:lvl3pPr>
            <a:lvl4pPr>
              <a:defRPr lang="ru-ru" sz="1600" cap="none"/>
            </a:lvl4pPr>
            <a:lvl5pPr>
              <a:defRPr lang="ru-ru" sz="1600" cap="none"/>
            </a:lvl5pPr>
            <a:lvl6pPr>
              <a:defRPr lang="ru-ru" sz="1600" cap="none"/>
            </a:lvl6pPr>
            <a:lvl7pPr>
              <a:defRPr lang="ru-ru" sz="1600" cap="none"/>
            </a:lvl7pPr>
            <a:lvl8pPr>
              <a:defRPr lang="ru-ru" sz="1600" cap="none"/>
            </a:lvl8pPr>
            <a:lvl9pPr>
              <a:defRPr lang="ru-ru" sz="1600" cap="none"/>
            </a:lvl9pPr>
          </a:lstStyle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Second level</a:t>
            </a:r>
          </a:p>
          <a:p>
            <a:pPr lvl="2">
              <a:defRPr lang="ru-ru"/>
            </a:pPr>
            <a:r>
              <a:t>Third level</a:t>
            </a:r>
          </a:p>
          <a:p>
            <a:pPr lvl="3">
              <a:defRPr lang="ru-ru"/>
            </a:pPr>
            <a:r>
              <a:t>Fourth level</a:t>
            </a:r>
          </a:p>
          <a:p>
            <a:pPr lvl="4">
              <a:defRPr lang="ru-ru"/>
            </a:pPr>
            <a:r>
              <a:t>Fifth level</a:t>
            </a:r>
          </a:p>
        </p:txBody>
      </p:sp>
      <p:sp>
        <p:nvSpPr>
          <p:cNvPr id="7" name="Дата 6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GkmAADwDwAAOSk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8" name="Нижний колонтитул 7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HAmAAAIJQAAQC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9" name="Номер слайда 8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GkmAABwNQAAO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269104C7-89CB-C4F2-8529-7FA74A67732A}" type="slidenum">
              <a:t>‹#›</a:t>
            </a:fld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gIAAKMAAABwNQAAuQg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Дата 2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GkmAADwDwAAOSk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4" name="Нижний колонтитул 3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HAmAAAIJQAAQC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5" name="Номер слайда 4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GkmAABwNQAAO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26911E65-2BCB-C4E8-8529-DDBD50677388}" type="slidenum">
              <a:t>‹#›</a:t>
            </a:fld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GkmAADwDwAAOSk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3" name="Нижний колонтитул 2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HAmAAAIJQAAQC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4" name="Номер слайда 3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GkmAABwNQAAO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2691175C-12CB-C4E1-8529-E4B4596773B1}" type="slidenum">
              <a:t>‹#›</a:t>
            </a:fld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K4BAABSFQAA1AgAABAAAAAmAAAACAAAAAGAAAAAAAAA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/>
          <a:lstStyle>
            <a:lvl1pPr algn="l">
              <a:defRPr lang="ru-ru" sz="2000" b="1" cap="none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Объект 2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/hUAAK4BAABwNQAAsCUAABAAAAAmAAAACAAAAAGAAAAAAAAA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>
            <a:lvl1pPr>
              <a:defRPr lang="ru-ru" sz="3200" cap="none"/>
            </a:lvl1pPr>
            <a:lvl2pPr>
              <a:defRPr lang="ru-ru" sz="2800" cap="none"/>
            </a:lvl2pPr>
            <a:lvl3pPr>
              <a:defRPr lang="ru-ru" sz="2400" cap="none"/>
            </a:lvl3pPr>
            <a:lvl4pPr>
              <a:defRPr lang="ru-ru" sz="2000" cap="none"/>
            </a:lvl4pPr>
            <a:lvl5pPr>
              <a:defRPr lang="ru-ru" sz="2000" cap="none"/>
            </a:lvl5pPr>
            <a:lvl6pPr>
              <a:defRPr lang="ru-ru" sz="2000" cap="none"/>
            </a:lvl6pPr>
            <a:lvl7pPr>
              <a:defRPr lang="ru-ru" sz="2000" cap="none"/>
            </a:lvl7pPr>
            <a:lvl8pPr>
              <a:defRPr lang="ru-ru" sz="2000" cap="none"/>
            </a:lvl8pPr>
            <a:lvl9pPr>
              <a:defRPr lang="ru-ru" sz="2000" cap="none"/>
            </a:lvl9pPr>
          </a:lstStyle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Second level</a:t>
            </a:r>
          </a:p>
          <a:p>
            <a:pPr lvl="2">
              <a:defRPr lang="ru-ru"/>
            </a:pPr>
            <a:r>
              <a:t>Third level</a:t>
            </a:r>
          </a:p>
          <a:p>
            <a:pPr lvl="3">
              <a:defRPr lang="ru-ru"/>
            </a:pPr>
            <a:r>
              <a:t>Fourth level</a:t>
            </a:r>
          </a:p>
          <a:p>
            <a:pPr lvl="4">
              <a:defRPr lang="ru-ru"/>
            </a:pPr>
            <a:r>
              <a:t>Fifth level</a:t>
            </a:r>
          </a:p>
        </p:txBody>
      </p:sp>
      <p:sp>
        <p:nvSpPr>
          <p:cNvPr id="4" name="Текст 3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QIAABSFQAAsCUAABAAAAAmAAAACAAAAAGAAAAAAAAA"/>
              </a:ext>
            </a:extLst>
          </p:cNvSpPr>
          <p:nvPr>
            <p:ph idx="2"/>
          </p:nvPr>
        </p:nvSpPr>
        <p:spPr>
          <a:xfrm>
            <a:off x="457200" y="1435100"/>
            <a:ext cx="3008630" cy="4691380"/>
          </a:xfrm>
        </p:spPr>
        <p:txBody>
          <a:bodyPr/>
          <a:lstStyle>
            <a:lvl1pPr marL="0" indent="0">
              <a:buNone/>
              <a:defRPr lang="ru-ru" sz="1400" cap="none"/>
            </a:lvl1pPr>
            <a:lvl2pPr marL="457200" indent="0">
              <a:buNone/>
              <a:defRPr lang="ru-ru" sz="1200" cap="none"/>
            </a:lvl2pPr>
            <a:lvl3pPr marL="914400" indent="0">
              <a:buNone/>
              <a:defRPr lang="ru-ru" sz="1000" cap="none"/>
            </a:lvl3pPr>
            <a:lvl4pPr marL="1371600" indent="0">
              <a:buNone/>
              <a:defRPr lang="ru-ru" sz="900" cap="none"/>
            </a:lvl4pPr>
            <a:lvl5pPr marL="1828800" indent="0">
              <a:buNone/>
              <a:defRPr lang="ru-ru" sz="900" cap="none"/>
            </a:lvl5pPr>
            <a:lvl6pPr marL="2286000" indent="0">
              <a:buNone/>
              <a:defRPr lang="ru-ru" sz="900" cap="none"/>
            </a:lvl6pPr>
            <a:lvl7pPr marL="2743200" indent="0">
              <a:buNone/>
              <a:defRPr lang="ru-ru" sz="900" cap="none"/>
            </a:lvl7pPr>
            <a:lvl8pPr marL="3200400" indent="0">
              <a:buNone/>
              <a:defRPr lang="ru-ru" sz="900" cap="none"/>
            </a:lvl8pPr>
            <a:lvl9pPr marL="3657600" indent="0">
              <a:buNone/>
              <a:defRPr lang="ru-ru" sz="900" cap="none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Дата 4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GkmAADwDwAAOSk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6" name="Нижний колонтитул 5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HAmAAAIJQAAQC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7" name="Номер слайда 6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GkmAABwNQAAO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26912D2F-61CB-C4DB-8529-978E636773C2}" type="slidenum">
              <a:t>‹#›</a:t>
            </a:fld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BwsAAIgdAADHLAAABSEAABAAAAAmAAAACAAAAAGAAAAAAAAA"/>
              </a:ext>
            </a:extLst>
          </p:cNvSpPr>
          <p:nvPr>
            <p:ph type="title"/>
          </p:nvPr>
        </p:nvSpPr>
        <p:spPr>
          <a:xfrm>
            <a:off x="1792605" y="4800600"/>
            <a:ext cx="5486400" cy="567055"/>
          </a:xfrm>
        </p:spPr>
        <p:txBody>
          <a:bodyPr/>
          <a:lstStyle>
            <a:lvl1pPr algn="l">
              <a:defRPr lang="ru-ru" sz="2000" b="1" cap="none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Рисунок 2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BwsAAMUDAADHLAAAFR0AABAAAAAmAAAACAAAAAGAAAAAAAAA"/>
              </a:ext>
            </a:extLst>
          </p:cNvSpPr>
          <p:nvPr>
            <p:ph type="pic" idx="1"/>
          </p:nvPr>
        </p:nvSpPr>
        <p:spPr>
          <a:xfrm>
            <a:off x="1792605" y="612775"/>
            <a:ext cx="5486400" cy="4114800"/>
          </a:xfrm>
        </p:spPr>
        <p:txBody>
          <a:bodyPr/>
          <a:lstStyle>
            <a:lvl1pPr marL="0" indent="0">
              <a:buNone/>
              <a:defRPr lang="ru-ru" sz="3200" cap="none"/>
            </a:lvl1pPr>
            <a:lvl2pPr marL="457200" indent="0">
              <a:buNone/>
              <a:defRPr lang="ru-ru" sz="2800" cap="none"/>
            </a:lvl2pPr>
            <a:lvl3pPr marL="914400" indent="0">
              <a:buNone/>
              <a:defRPr lang="ru-ru" sz="2400" cap="none"/>
            </a:lvl3pPr>
            <a:lvl4pPr marL="1371600" indent="0">
              <a:buNone/>
              <a:defRPr lang="ru-ru" sz="2000" cap="none"/>
            </a:lvl4pPr>
            <a:lvl5pPr marL="1828800" indent="0">
              <a:buNone/>
              <a:defRPr lang="ru-ru" sz="2000" cap="none"/>
            </a:lvl5pPr>
            <a:lvl6pPr marL="2286000" indent="0">
              <a:buNone/>
              <a:defRPr lang="ru-ru" sz="2000" cap="none"/>
            </a:lvl6pPr>
            <a:lvl7pPr marL="2743200" indent="0">
              <a:buNone/>
              <a:defRPr lang="ru-ru" sz="2000" cap="none"/>
            </a:lvl7pPr>
            <a:lvl8pPr marL="3200400" indent="0">
              <a:buNone/>
              <a:defRPr lang="ru-ru" sz="2000" cap="none"/>
            </a:lvl8pPr>
            <a:lvl9pPr marL="3657600" indent="0">
              <a:buNone/>
              <a:defRPr lang="ru-ru" sz="2000" cap="none"/>
            </a:lvl9pPr>
          </a:lstStyle>
          <a:p>
            <a:pPr>
              <a:defRPr lang="ru-ru"/>
            </a:pPr>
          </a:p>
        </p:txBody>
      </p:sp>
      <p:sp>
        <p:nvSpPr>
          <p:cNvPr id="4" name="Текст 3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BwsAAAUhAADHLAAA+CUAABAAAAAmAAAACAAAAAGAAAAAAAAA"/>
              </a:ext>
            </a:extLst>
          </p:cNvSpPr>
          <p:nvPr>
            <p:ph idx="2"/>
          </p:nvPr>
        </p:nvSpPr>
        <p:spPr>
          <a:xfrm>
            <a:off x="1792605" y="5367655"/>
            <a:ext cx="5486400" cy="804545"/>
          </a:xfrm>
        </p:spPr>
        <p:txBody>
          <a:bodyPr/>
          <a:lstStyle>
            <a:lvl1pPr marL="0" indent="0">
              <a:buNone/>
              <a:defRPr lang="ru-ru" sz="1400" cap="none"/>
            </a:lvl1pPr>
            <a:lvl2pPr marL="457200" indent="0">
              <a:buNone/>
              <a:defRPr lang="ru-ru" sz="1200" cap="none"/>
            </a:lvl2pPr>
            <a:lvl3pPr marL="914400" indent="0">
              <a:buNone/>
              <a:defRPr lang="ru-ru" sz="1000" cap="none"/>
            </a:lvl3pPr>
            <a:lvl4pPr marL="1371600" indent="0">
              <a:buNone/>
              <a:defRPr lang="ru-ru" sz="900" cap="none"/>
            </a:lvl4pPr>
            <a:lvl5pPr marL="1828800" indent="0">
              <a:buNone/>
              <a:defRPr lang="ru-ru" sz="900" cap="none"/>
            </a:lvl5pPr>
            <a:lvl6pPr marL="2286000" indent="0">
              <a:buNone/>
              <a:defRPr lang="ru-ru" sz="900" cap="none"/>
            </a:lvl6pPr>
            <a:lvl7pPr marL="2743200" indent="0">
              <a:buNone/>
              <a:defRPr lang="ru-ru" sz="900" cap="none"/>
            </a:lvl7pPr>
            <a:lvl8pPr marL="3200400" indent="0">
              <a:buNone/>
              <a:defRPr lang="ru-ru" sz="900" cap="none"/>
            </a:lvl8pPr>
            <a:lvl9pPr marL="3657600" indent="0">
              <a:buNone/>
              <a:defRPr lang="ru-ru" sz="900" cap="none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Дата 4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GkmAADwDwAAOSk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6" name="Нижний колонтитул 5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HAmAAAIJQAAQC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7" name="Номер слайда 6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GkmAABwNQAAO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26913F24-6ACB-C4C9-8529-9C9C716773C9}" type="slidenum">
              <a:t>‹#›</a:t>
            </a:fld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extLst>
              <a:ext uri="smNativeData">
                <pr:smNativeData xmlns:pr="smNativeData" xmlns="smNativeData" val="SMDATA_6_EDvCZRMAAAAlAAAAAQAAAA8BAAAAkAAAAEgAAACQAAAASAAAAAAAAAAAAAAAAAAAABcAAAAUAAAAAAAAAAAAAAD/fwAA/38AAAAAAAAJAAAABAAAAGUAAAAfAAAAVAAAAAAAAAAAAAAAAAAAAAAAAAAAAAAAAAAAAAAAAAAAAAAAAAAAAAAAAAAAAAAAAAAAAAAAAAAAAAAAAAAAAAAAAAAAAAAAAAAAAAAAAAAAAAAAAAAAACEAAAAYAAAAFAAAAPP///8AAAAAYhEAAC4qAAAQAAAAJgAAAAgAAAD/////AAAAAA=="/>
              </a:ext>
            </a:extLst>
          </p:cNvGrpSpPr>
          <p:nvPr/>
        </p:nvGrpSpPr>
        <p:grpSpPr>
          <a:xfrm>
            <a:off x="-8255" y="0"/>
            <a:ext cx="2834005" cy="6856730"/>
            <a:chOff x="-8255" y="0"/>
            <a:chExt cx="2834005" cy="6856730"/>
          </a:xfrm>
        </p:grpSpPr>
        <p:sp>
          <p:nvSpPr>
            <p:cNvPr id="44" name="Freeform 3"/>
            <p:cNvSpPr>
              <a:extLst>
                <a:ext uri="smNativeData">
                  <pr:smNativeData xmlns:pr="smNativeData" xmlns="smNativeData" val="SMDATA_15_EDvCZRMAAAAlAAAACwAAAA0AAAAAAAAAAAAAAAABAAAABgAAAAAAAAAAAAAAAAAAAAEAAABQAAAAAAAAAAAA4D8AAAAAAADgPwAAAAAAAOA/AAAAAAAA4D8AAAAAAADgPwAAAAAAAOA/AAAAAAAA4D8AAAAAAADgPwAAAAAAAOA/AAAAAAAA4D8CAAAAjAAAAAEAAAAAAAAAZgBmD+H0/wgy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gBmCOH0/wEAAAAAAAAAAAAAAAAAAAAAAAAAAAAAAAAAAAAAAAAAAAAAZgJ/f38AzMz/A8zMzADAwP8Af39/AAAAAAAAAAAAAAAAAAAAAAAAAAAAIQAAABgAAAAUAAAA8////9sfAACPBAAAsCcAAAAAAAAmAAAACAAAAP//////////"/>
                </a:ext>
              </a:extLst>
            </p:cNvSpPr>
            <p:nvPr/>
          </p:nvSpPr>
          <p:spPr>
            <a:xfrm>
              <a:off x="-8255" y="5178425"/>
              <a:ext cx="749300" cy="1273175"/>
            </a:xfrm>
            <a:custGeom>
              <a:avLst/>
              <a:gdLst/>
              <a:ahLst/>
              <a:cxnLst/>
              <a:rect l="0" t="0" r="749300" b="1273175"/>
              <a:pathLst>
                <a:path w="749300" h="1273175">
                  <a:moveTo>
                    <a:pt x="7938" y="50800"/>
                  </a:moveTo>
                  <a:cubicBezTo>
                    <a:pt x="160338" y="0"/>
                    <a:pt x="31750" y="26987"/>
                    <a:pt x="300038" y="41275"/>
                  </a:cubicBezTo>
                  <a:cubicBezTo>
                    <a:pt x="350838" y="58737"/>
                    <a:pt x="444500" y="74612"/>
                    <a:pt x="490538" y="104775"/>
                  </a:cubicBezTo>
                  <a:cubicBezTo>
                    <a:pt x="515938" y="122237"/>
                    <a:pt x="566738" y="155575"/>
                    <a:pt x="566738" y="155575"/>
                  </a:cubicBezTo>
                  <a:cubicBezTo>
                    <a:pt x="625475" y="244475"/>
                    <a:pt x="592138" y="214312"/>
                    <a:pt x="655638" y="257174"/>
                  </a:cubicBezTo>
                  <a:cubicBezTo>
                    <a:pt x="687388" y="354012"/>
                    <a:pt x="676275" y="306387"/>
                    <a:pt x="693738" y="396875"/>
                  </a:cubicBezTo>
                  <a:cubicBezTo>
                    <a:pt x="687388" y="587375"/>
                    <a:pt x="749300" y="722312"/>
                    <a:pt x="630238" y="841375"/>
                  </a:cubicBezTo>
                  <a:cubicBezTo>
                    <a:pt x="611188" y="900112"/>
                    <a:pt x="584200" y="963612"/>
                    <a:pt x="541338" y="1006475"/>
                  </a:cubicBezTo>
                  <a:cubicBezTo>
                    <a:pt x="506413" y="1112837"/>
                    <a:pt x="369888" y="1122362"/>
                    <a:pt x="274638" y="1133475"/>
                  </a:cubicBezTo>
                  <a:cubicBezTo>
                    <a:pt x="225425" y="1149350"/>
                    <a:pt x="158750" y="1122362"/>
                    <a:pt x="122238" y="1158875"/>
                  </a:cubicBezTo>
                  <a:cubicBezTo>
                    <a:pt x="95250" y="1185862"/>
                    <a:pt x="114300" y="1235075"/>
                    <a:pt x="109538" y="1273175"/>
                  </a:cubicBezTo>
                  <a:cubicBezTo>
                    <a:pt x="84138" y="1268412"/>
                    <a:pt x="36513" y="1257300"/>
                    <a:pt x="11113" y="1250950"/>
                  </a:cubicBezTo>
                  <a:cubicBezTo>
                    <a:pt x="7938" y="1250950"/>
                    <a:pt x="0" y="1209675"/>
                    <a:pt x="7938" y="1192212"/>
                  </a:cubicBezTo>
                  <a:cubicBezTo>
                    <a:pt x="15875" y="1174750"/>
                    <a:pt x="58738" y="1166812"/>
                    <a:pt x="58738" y="1146175"/>
                  </a:cubicBezTo>
                  <a:cubicBezTo>
                    <a:pt x="41275" y="1082675"/>
                    <a:pt x="34925" y="1087437"/>
                    <a:pt x="7938" y="1063625"/>
                  </a:cubicBezTo>
                  <a:cubicBezTo>
                    <a:pt x="7938" y="858837"/>
                    <a:pt x="7938" y="369887"/>
                    <a:pt x="7938" y="50800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0" tIns="0" rIns="635" bIns="3810" numCol="1" spcCol="215900" anchor="t"/>
            <a:lstStyle/>
            <a:p>
              <a:pPr>
                <a:defRPr lang="ru-ru"/>
              </a:pPr>
            </a:p>
          </p:txBody>
        </p:sp>
        <p:grpSp>
          <p:nvGrpSpPr>
            <p:cNvPr id="40" name="Group 4"/>
            <p:cNvGrpSpPr>
              <a:extLst>
                <a:ext uri="smNativeData">
                  <pr:smNativeData xmlns:pr="smNativeData" xmlns="smNativeData" val="SMDATA_6_EDvCZRMAAAAlAAAAAQAAAA8BAAAAkAAAAEgAAACQAAAASAAAAAAAAAAAAAAAAAAAABcAAAAUAAAAAAAAAAAAAAD/fwAA/38AAAAAAAAJAAAABAAAAAAAAAAfAAAAVAAAAAAAAAAAAAAAAAAAAAAAAAAAAAAAAAAAAAAAAAAAAAAAAAAAAAAAAAAAAAAAAAAAAAAAAAAAAAAAAAAAAAAAAAAAAAAAAAAAAAAAAAAAAAAAAAAAACEAAAAYAAAAFAAAAA4BAADNFwAAZAUAADccAAAAAAAAJgAAAAgAAAD/////AAAAAA=="/>
                </a:ext>
              </a:extLst>
            </p:cNvGrpSpPr>
            <p:nvPr/>
          </p:nvGrpSpPr>
          <p:grpSpPr>
            <a:xfrm rot="14964908" flipH="1">
              <a:off x="165100" y="3875405"/>
              <a:ext cx="717550" cy="704850"/>
              <a:chOff x="165100" y="3875405"/>
              <a:chExt cx="717550" cy="704850"/>
            </a:xfrm>
          </p:grpSpPr>
          <p:sp>
            <p:nvSpPr>
              <p:cNvPr id="43" name="Freeform 5"/>
              <p:cNvSpPr>
                <a:extLst>
                  <a:ext uri="smNativeData">
                    <pr:smNativeData xmlns:pr="smNativeData" xmlns="smNativeData" val="SMDATA_15_EDvCZRMAAAAlAAAACwAAAA0AAAAAAAAAAAAAAAADAAAAAQAAAAAAAAAAAAAAAAAAAAEAAABQAAAAAAAAAAAA4D8AAAAAAADgPwAAAAAAAOA/AAAAAAAA4D8AAAAAAADgPwAAAAAAAOA/AAAAAAAA4D8AAAAAAADgPwAAAAAAAOA/AAAAAAAA4D8CAAAAjAAAAAEAAAAAAAAAzMz/Cu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D8C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Mz/A+H0/wEAAAAAAAAAAAAAAAAAAAAAAAAAAAAAAAAAAAAAAAAAAAAAZgJ/f38AzMz/A8zMzADAwP8Af39/AAAAAAAAAAAAAAAAAAAAAAAAAAAAIQAAABgAAAAUAAAABAEAANcXAABrAgAAeBkAAAAAAAAmAAAACAAAAP//////////"/>
                  </a:ext>
                </a:extLst>
              </p:cNvSpPr>
              <p:nvPr/>
            </p:nvSpPr>
            <p:spPr>
              <a:xfrm>
                <a:off x="165100" y="3875405"/>
                <a:ext cx="227965" cy="264795"/>
              </a:xfrm>
              <a:custGeom>
                <a:avLst/>
                <a:gdLst/>
                <a:ahLst/>
                <a:cxnLst/>
                <a:rect l="0" t="0" r="227965" b="264795"/>
                <a:pathLst>
                  <a:path w="227965" h="264795">
                    <a:moveTo>
                      <a:pt x="227965" y="63369"/>
                    </a:moveTo>
                    <a:lnTo>
                      <a:pt x="74157" y="0"/>
                    </a:lnTo>
                    <a:lnTo>
                      <a:pt x="0" y="264795"/>
                    </a:lnTo>
                    <a:lnTo>
                      <a:pt x="227965" y="6336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vert="horz" wrap="square" lIns="0" tIns="0" rIns="1905" bIns="635" numCol="1" spcCol="215900" anchor="t"/>
              <a:lstStyle/>
              <a:p>
                <a:pPr>
                  <a:defRPr lang="ru-ru"/>
                </a:pPr>
              </a:p>
            </p:txBody>
          </p:sp>
          <p:sp>
            <p:nvSpPr>
              <p:cNvPr id="42" name="Freeform 6"/>
              <p:cNvSpPr>
                <a:extLst>
                  <a:ext uri="smNativeData">
                    <pr:smNativeData xmlns:pr="smNativeData" xmlns="smNativeData" val="SMDATA_15_EDvCZRMAAAAlAAAACwAAAA0AAAAAAAAAAAAAAAADAAAAAQAAAAAAAAAAAAAAAAAAAAEAAABQAAAAAAAAAAAA4D8AAAAAAADgPwAAAAAAAOA/AAAAAAAA4D8AAAAAAADgPwAAAAAAAOA/AAAAAAAA4D8AAAAAAADgPwAAAAAAAOA/AAAAAAAA4D8CAAAAjAAAAAEAAAAAAAAAzMz/Cu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NQ61g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Mz/A+H0/wEAAAAAAAAAAAAAAAAAAAAAAAAAAAAAAAAAAAAAAAAAAAAAZgJ/f38AzMz/A8zMzADAwP8Af39/AAAAAAAAAAAAAAAAAAAAAAAAAAAAIQAAABgAAAAUAAAACQMAAJ0YAABuBQAA9xkAAAAAAAAmAAAACAAAAP//////////"/>
                  </a:ext>
                </a:extLst>
              </p:cNvSpPr>
              <p:nvPr/>
            </p:nvSpPr>
            <p:spPr>
              <a:xfrm>
                <a:off x="493395" y="4001135"/>
                <a:ext cx="389255" cy="219710"/>
              </a:xfrm>
              <a:custGeom>
                <a:avLst/>
                <a:gdLst/>
                <a:ahLst/>
                <a:cxnLst/>
                <a:rect l="0" t="0" r="389255" b="219710"/>
                <a:pathLst>
                  <a:path w="389255" h="219710">
                    <a:moveTo>
                      <a:pt x="0" y="219710"/>
                    </a:moveTo>
                    <a:lnTo>
                      <a:pt x="328086" y="0"/>
                    </a:lnTo>
                    <a:lnTo>
                      <a:pt x="389255" y="109855"/>
                    </a:lnTo>
                    <a:lnTo>
                      <a:pt x="0" y="21971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vert="horz" wrap="square" lIns="0" tIns="0" rIns="1905" bIns="635" numCol="1" spcCol="215900" anchor="t"/>
              <a:lstStyle/>
              <a:p>
                <a:pPr>
                  <a:defRPr lang="ru-ru"/>
                </a:pPr>
              </a:p>
            </p:txBody>
          </p:sp>
          <p:sp>
            <p:nvSpPr>
              <p:cNvPr id="41" name="Freeform 7"/>
              <p:cNvSpPr>
                <a:extLst>
                  <a:ext uri="smNativeData">
                    <pr:smNativeData xmlns:pr="smNativeData" xmlns="smNativeData" val="SMDATA_15_EDvCZRMAAAAlAAAACwAAAA0AAAAAAAAAAAAAAAADAAAAAgAAAAAAAAAAAAAAAAAAAAEAAABQAAAAAAAAAAAA4D8AAAAAAADgPwAAAAAAAOA/AAAAAAAA4D8AAAAAAADgPwAAAAAAAOA/AAAAAAAA4D8AAAAAAADgPwAAAAAAAOA/AAAAAAAA4D8CAAAAjAAAAAEAAAAAAAAAzMz/Cu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DU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Mz/A+H0/wEAAAAAAAAAAAAAAAAAAAAAAAAAAAAAAAAAAAAAAAAAAAAAZgJ/f38AzMz/A8zMzADAwP8Af39/AAAAAAAAAAAAAAAAAAAAAAAAAAAAIQAAABgAAAAUAAAAjgIAAHwbAAAOBQAALRwAAAAAAAAmAAAACAAAAP//////////"/>
                  </a:ext>
                </a:extLst>
              </p:cNvSpPr>
              <p:nvPr/>
            </p:nvSpPr>
            <p:spPr>
              <a:xfrm>
                <a:off x="415290" y="4467860"/>
                <a:ext cx="406400" cy="112395"/>
              </a:xfrm>
              <a:custGeom>
                <a:avLst/>
                <a:gdLst/>
                <a:ahLst/>
                <a:cxnLst/>
                <a:rect l="0" t="0" r="406400" b="112395"/>
                <a:pathLst>
                  <a:path w="406400" h="112395">
                    <a:moveTo>
                      <a:pt x="0" y="16056"/>
                    </a:moveTo>
                    <a:lnTo>
                      <a:pt x="406400" y="0"/>
                    </a:lnTo>
                    <a:lnTo>
                      <a:pt x="367161" y="112395"/>
                    </a:lnTo>
                    <a:lnTo>
                      <a:pt x="0" y="1605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vert="horz" wrap="square" lIns="0" tIns="0" rIns="1905" bIns="1270" numCol="1" spcCol="215900" anchor="t"/>
              <a:lstStyle/>
              <a:p>
                <a:pPr>
                  <a:defRPr lang="ru-ru"/>
                </a:pPr>
              </a:p>
            </p:txBody>
          </p:sp>
        </p:grpSp>
        <p:sp>
          <p:nvSpPr>
            <p:cNvPr id="39" name="Freeform 8"/>
            <p:cNvSpPr>
              <a:extLst>
                <a:ext uri="smNativeData">
                  <pr:smNativeData xmlns:pr="smNativeData" xmlns="smNativeData" val="SMDATA_15_EDvCZRMAAAAlAAAACwAAAA0AAAAAAAAAAAAAAAABAAAABAAAAAAAAAAAAAAAAAAAAAEAAABQAAAAAAAAAAAA4D8AAAAAAADgPwAAAAAAAOA/AAAAAAAA4D8AAAAAAADgPwAAAAAAAOA/AAAAAAAA4D8AAAAAAADgPwAAAAAAAOA/AAAAAAAA4D8CAAAAjAAAAAEAAAAAAAAAM8zMDeH0/wgy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Iw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M8zMBuH0/wEAAAAAAAAAAAAAAAAAAAAAAAAAAAAAAAAAAAAAAAAAAAAAZgJ/f38AzMz/A8zMzADAwP8Af39/AAAAAAAAAAAAAAAAAAAAAAAAAAAAIQAAABgAAAAUAAAA4QAAAPQQAADQBwAAdBgAAAAAAAAmAAAACAAAAP//////////"/>
                </a:ext>
              </a:extLst>
            </p:cNvSpPr>
            <p:nvPr/>
          </p:nvSpPr>
          <p:spPr>
            <a:xfrm>
              <a:off x="142875" y="2755900"/>
              <a:ext cx="1127125" cy="1219200"/>
            </a:xfrm>
            <a:custGeom>
              <a:avLst/>
              <a:gdLst/>
              <a:ahLst/>
              <a:cxnLst/>
              <a:rect l="0" t="0" r="1127125" b="1219200"/>
              <a:pathLst>
                <a:path w="1127125" h="1219200">
                  <a:moveTo>
                    <a:pt x="22225" y="660400"/>
                  </a:moveTo>
                  <a:cubicBezTo>
                    <a:pt x="9525" y="560388"/>
                    <a:pt x="0" y="538163"/>
                    <a:pt x="22225" y="431800"/>
                  </a:cubicBezTo>
                  <a:cubicBezTo>
                    <a:pt x="38100" y="360363"/>
                    <a:pt x="114300" y="282575"/>
                    <a:pt x="161925" y="228600"/>
                  </a:cubicBezTo>
                  <a:cubicBezTo>
                    <a:pt x="185737" y="201613"/>
                    <a:pt x="212724" y="177800"/>
                    <a:pt x="238125" y="152400"/>
                  </a:cubicBezTo>
                  <a:cubicBezTo>
                    <a:pt x="260350" y="130175"/>
                    <a:pt x="314325" y="101600"/>
                    <a:pt x="314325" y="101600"/>
                  </a:cubicBezTo>
                  <a:cubicBezTo>
                    <a:pt x="366712" y="22225"/>
                    <a:pt x="466725" y="11113"/>
                    <a:pt x="555625" y="0"/>
                  </a:cubicBezTo>
                  <a:cubicBezTo>
                    <a:pt x="652462" y="4763"/>
                    <a:pt x="750887" y="1588"/>
                    <a:pt x="847725" y="12700"/>
                  </a:cubicBezTo>
                  <a:cubicBezTo>
                    <a:pt x="923925" y="20638"/>
                    <a:pt x="990600" y="112713"/>
                    <a:pt x="1050925" y="152400"/>
                  </a:cubicBezTo>
                  <a:cubicBezTo>
                    <a:pt x="1096962" y="222250"/>
                    <a:pt x="1108075" y="239713"/>
                    <a:pt x="1127125" y="317500"/>
                  </a:cubicBezTo>
                  <a:cubicBezTo>
                    <a:pt x="1122362" y="423863"/>
                    <a:pt x="1122362" y="528638"/>
                    <a:pt x="1114425" y="635000"/>
                  </a:cubicBezTo>
                  <a:cubicBezTo>
                    <a:pt x="1111250" y="671513"/>
                    <a:pt x="1092200" y="679450"/>
                    <a:pt x="1076325" y="711200"/>
                  </a:cubicBezTo>
                  <a:cubicBezTo>
                    <a:pt x="1025525" y="812800"/>
                    <a:pt x="993775" y="963613"/>
                    <a:pt x="873125" y="1003300"/>
                  </a:cubicBezTo>
                  <a:cubicBezTo>
                    <a:pt x="855662" y="1016000"/>
                    <a:pt x="841375" y="1033463"/>
                    <a:pt x="822325" y="1041400"/>
                  </a:cubicBezTo>
                  <a:cubicBezTo>
                    <a:pt x="798512" y="1050925"/>
                    <a:pt x="746125" y="1028700"/>
                    <a:pt x="746125" y="1054100"/>
                  </a:cubicBezTo>
                  <a:cubicBezTo>
                    <a:pt x="746125" y="1081088"/>
                    <a:pt x="796925" y="1071563"/>
                    <a:pt x="822325" y="1079500"/>
                  </a:cubicBezTo>
                  <a:cubicBezTo>
                    <a:pt x="847725" y="1087438"/>
                    <a:pt x="898525" y="1104900"/>
                    <a:pt x="898525" y="1104900"/>
                  </a:cubicBezTo>
                  <a:cubicBezTo>
                    <a:pt x="903287" y="1117600"/>
                    <a:pt x="920750" y="1133475"/>
                    <a:pt x="911225" y="1143000"/>
                  </a:cubicBezTo>
                  <a:cubicBezTo>
                    <a:pt x="892175" y="1162050"/>
                    <a:pt x="860425" y="1160463"/>
                    <a:pt x="835025" y="1168400"/>
                  </a:cubicBezTo>
                  <a:cubicBezTo>
                    <a:pt x="820737" y="1173163"/>
                    <a:pt x="811212" y="1187450"/>
                    <a:pt x="796925" y="1193800"/>
                  </a:cubicBezTo>
                  <a:cubicBezTo>
                    <a:pt x="773112" y="1204913"/>
                    <a:pt x="720725" y="1219200"/>
                    <a:pt x="720725" y="1219200"/>
                  </a:cubicBezTo>
                  <a:cubicBezTo>
                    <a:pt x="711200" y="1190625"/>
                    <a:pt x="719137" y="1150938"/>
                    <a:pt x="695325" y="1130300"/>
                  </a:cubicBezTo>
                  <a:cubicBezTo>
                    <a:pt x="646112" y="1087438"/>
                    <a:pt x="406400" y="1093788"/>
                    <a:pt x="390525" y="1092200"/>
                  </a:cubicBezTo>
                  <a:cubicBezTo>
                    <a:pt x="328612" y="1079500"/>
                    <a:pt x="263525" y="1069975"/>
                    <a:pt x="212724" y="1028700"/>
                  </a:cubicBezTo>
                  <a:cubicBezTo>
                    <a:pt x="198437" y="1017588"/>
                    <a:pt x="185737" y="1004888"/>
                    <a:pt x="174625" y="990600"/>
                  </a:cubicBezTo>
                  <a:cubicBezTo>
                    <a:pt x="155575" y="966788"/>
                    <a:pt x="123825" y="914400"/>
                    <a:pt x="123825" y="914400"/>
                  </a:cubicBezTo>
                  <a:cubicBezTo>
                    <a:pt x="104775" y="803275"/>
                    <a:pt x="117474" y="863600"/>
                    <a:pt x="85725" y="736600"/>
                  </a:cubicBezTo>
                  <a:cubicBezTo>
                    <a:pt x="58737" y="630238"/>
                    <a:pt x="92075" y="735013"/>
                    <a:pt x="47625" y="647700"/>
                  </a:cubicBezTo>
                  <a:cubicBezTo>
                    <a:pt x="41275" y="635000"/>
                    <a:pt x="47625" y="603250"/>
                    <a:pt x="34925" y="609600"/>
                  </a:cubicBezTo>
                  <a:cubicBezTo>
                    <a:pt x="19050" y="617538"/>
                    <a:pt x="26987" y="642938"/>
                    <a:pt x="22225" y="660400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0" tIns="0" rIns="635" bIns="2540" numCol="1" spcCol="215900" anchor="t"/>
            <a:lstStyle/>
            <a:p>
              <a:pPr>
                <a:defRPr lang="ru-ru"/>
              </a:pPr>
            </a:p>
          </p:txBody>
        </p:sp>
        <p:grpSp>
          <p:nvGrpSpPr>
            <p:cNvPr id="29" name="Group 9"/>
            <p:cNvGrpSpPr>
              <a:extLst>
                <a:ext uri="smNativeData">
                  <pr:smNativeData xmlns:pr="smNativeData" xmlns="smNativeData" val="SMDATA_6_EDvCZRMAAAAlAAAAAQAAAA8BAAAAkAAAAEgAAACQAAAASAAAAAAAAAAAAAAAAAAAABcAAAAUAAAAAAAAAAAAAAD/fwAA/38AAAAAAAAJAAAABAAAAAAAAAAfAAAAVAAAAAAAAAAAAAAAAAAAAAAAAAAAAAAAAAAAAAAAAAAAAAAAAAAAAAAAAAAAAAAAAAAAAAAAAAAAAAAAAAAAAAAAAAAAAAAAAAAAAAAAAAAAAAAAAAAAACEAAAAYAAAAFAAAABYAAAANEQAAYhEAAA4iAAAAAAAAJgAAAAgAAAD/////AAAAAA=="/>
                </a:ext>
              </a:extLst>
            </p:cNvGrpSpPr>
            <p:nvPr/>
          </p:nvGrpSpPr>
          <p:grpSpPr>
            <a:xfrm rot="416244">
              <a:off x="13970" y="2771775"/>
              <a:ext cx="2811780" cy="2764155"/>
              <a:chOff x="13970" y="2771775"/>
              <a:chExt cx="2811780" cy="2764155"/>
            </a:xfrm>
          </p:grpSpPr>
          <p:sp>
            <p:nvSpPr>
              <p:cNvPr id="38" name="Freeform 10"/>
              <p:cNvSpPr>
                <a:extLst>
                  <a:ext uri="smNativeData">
                    <pr:smNativeData xmlns:pr="smNativeData" xmlns="smNativeData" val="SMDATA_15_EDvCZRMAAAAlAAAACwAAAA0AAAAAAAAAAAAAAAABAAAABQAAAAAAAAAAAAAAAAAAAAEAAABQAAAAAAAAAAAA4D8AAAAAAADgPwAAAAAAAOA/AAAAAAAA4D8AAAAAAADgPwAAAAAAAOA/AAAAAAAA4D8AAAAAAADgPwAAAAAAAOA/AAAAAAAA4D8CAAAAjAAAAAEAAAAAAAAAM8zMDe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M8zMBuH0/wEAAAAAAAAAAAAAAAAAAAAAAAAAAAAAAAAAAAAAAAAAAAAAZgJ/f38AzMz/A8zMzADAwP8Af39/AAAAAAAAAAAAAAAAAAAAAAAAAAAAIQAAABgAAAAUAAAAsgEAAA0RAACzBwAAPBcAAAAAAAAmAAAACAAAAP//////////"/>
                  </a:ext>
                </a:extLst>
              </p:cNvSpPr>
              <p:nvPr/>
            </p:nvSpPr>
            <p:spPr>
              <a:xfrm rot="373331" flipH="1">
                <a:off x="275590" y="2771775"/>
                <a:ext cx="975995" cy="1005205"/>
              </a:xfrm>
              <a:custGeom>
                <a:avLst/>
                <a:gdLst/>
                <a:ahLst/>
                <a:cxnLst/>
                <a:rect l="0" t="0" r="975995" b="1005205"/>
                <a:pathLst>
                  <a:path w="975995" h="1005205">
                    <a:moveTo>
                      <a:pt x="206892" y="1005205"/>
                    </a:moveTo>
                    <a:lnTo>
                      <a:pt x="166413" y="947764"/>
                    </a:lnTo>
                    <a:lnTo>
                      <a:pt x="116939" y="866390"/>
                    </a:lnTo>
                    <a:lnTo>
                      <a:pt x="67465" y="761083"/>
                    </a:lnTo>
                    <a:lnTo>
                      <a:pt x="22488" y="646203"/>
                    </a:lnTo>
                    <a:lnTo>
                      <a:pt x="0" y="521749"/>
                    </a:lnTo>
                    <a:lnTo>
                      <a:pt x="4497" y="392508"/>
                    </a:lnTo>
                    <a:lnTo>
                      <a:pt x="40479" y="272841"/>
                    </a:lnTo>
                    <a:lnTo>
                      <a:pt x="121437" y="167534"/>
                    </a:lnTo>
                    <a:lnTo>
                      <a:pt x="202395" y="105307"/>
                    </a:lnTo>
                    <a:lnTo>
                      <a:pt x="269860" y="57440"/>
                    </a:lnTo>
                    <a:lnTo>
                      <a:pt x="323832" y="33506"/>
                    </a:lnTo>
                    <a:lnTo>
                      <a:pt x="364311" y="23933"/>
                    </a:lnTo>
                    <a:lnTo>
                      <a:pt x="395795" y="23933"/>
                    </a:lnTo>
                    <a:lnTo>
                      <a:pt x="467757" y="0"/>
                    </a:lnTo>
                    <a:lnTo>
                      <a:pt x="665655" y="38293"/>
                    </a:lnTo>
                    <a:lnTo>
                      <a:pt x="719627" y="57440"/>
                    </a:lnTo>
                    <a:lnTo>
                      <a:pt x="773599" y="71800"/>
                    </a:lnTo>
                    <a:lnTo>
                      <a:pt x="818576" y="90947"/>
                    </a:lnTo>
                    <a:lnTo>
                      <a:pt x="854557" y="110093"/>
                    </a:lnTo>
                    <a:lnTo>
                      <a:pt x="890539" y="129240"/>
                    </a:lnTo>
                    <a:lnTo>
                      <a:pt x="922022" y="153174"/>
                    </a:lnTo>
                    <a:lnTo>
                      <a:pt x="949008" y="181894"/>
                    </a:lnTo>
                    <a:lnTo>
                      <a:pt x="975995" y="215401"/>
                    </a:lnTo>
                    <a:lnTo>
                      <a:pt x="922022" y="191467"/>
                    </a:lnTo>
                    <a:lnTo>
                      <a:pt x="872548" y="172320"/>
                    </a:lnTo>
                    <a:lnTo>
                      <a:pt x="823074" y="157960"/>
                    </a:lnTo>
                    <a:lnTo>
                      <a:pt x="773599" y="143600"/>
                    </a:lnTo>
                    <a:lnTo>
                      <a:pt x="733120" y="129240"/>
                    </a:lnTo>
                    <a:lnTo>
                      <a:pt x="688143" y="124453"/>
                    </a:lnTo>
                    <a:lnTo>
                      <a:pt x="643167" y="114880"/>
                    </a:lnTo>
                    <a:lnTo>
                      <a:pt x="602688" y="114880"/>
                    </a:lnTo>
                    <a:lnTo>
                      <a:pt x="562209" y="114880"/>
                    </a:lnTo>
                    <a:lnTo>
                      <a:pt x="521730" y="119667"/>
                    </a:lnTo>
                    <a:lnTo>
                      <a:pt x="481250" y="129240"/>
                    </a:lnTo>
                    <a:lnTo>
                      <a:pt x="445269" y="138814"/>
                    </a:lnTo>
                    <a:lnTo>
                      <a:pt x="409288" y="157960"/>
                    </a:lnTo>
                    <a:lnTo>
                      <a:pt x="368809" y="172320"/>
                    </a:lnTo>
                    <a:lnTo>
                      <a:pt x="332827" y="196254"/>
                    </a:lnTo>
                    <a:lnTo>
                      <a:pt x="296846" y="220187"/>
                    </a:lnTo>
                    <a:lnTo>
                      <a:pt x="233878" y="291988"/>
                    </a:lnTo>
                    <a:lnTo>
                      <a:pt x="188902" y="382935"/>
                    </a:lnTo>
                    <a:lnTo>
                      <a:pt x="166413" y="493029"/>
                    </a:lnTo>
                    <a:lnTo>
                      <a:pt x="157418" y="603123"/>
                    </a:lnTo>
                    <a:lnTo>
                      <a:pt x="157418" y="722790"/>
                    </a:lnTo>
                    <a:lnTo>
                      <a:pt x="170911" y="832884"/>
                    </a:lnTo>
                    <a:lnTo>
                      <a:pt x="184404" y="928617"/>
                    </a:lnTo>
                    <a:lnTo>
                      <a:pt x="206892" y="100520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vert="horz" wrap="square" lIns="0" tIns="0" rIns="635" bIns="3175" numCol="1" spcCol="215900" anchor="t"/>
              <a:lstStyle/>
              <a:p>
                <a:pPr>
                  <a:defRPr lang="ru-ru"/>
                </a:pPr>
              </a:p>
            </p:txBody>
          </p:sp>
          <p:sp>
            <p:nvSpPr>
              <p:cNvPr id="37" name="Freeform 11"/>
              <p:cNvSpPr>
                <a:extLst>
                  <a:ext uri="smNativeData">
                    <pr:smNativeData xmlns:pr="smNativeData" xmlns="smNativeData" val="SMDATA_15_EDvCZRMAAAAlAAAACwAAAA0AAAAAAAAAAAAAAAAAAAAABQAAAAAAAAAAAAAAAAAAAAEAAABQAAAAAAAAAAAA4D8AAAAAAADgPwAAAAAAAOA/AAAAAAAA4D8AAAAAAADgPwAAAAAAAOA/AAAAAAAA4D8AAAAAAADgPwAAAAAAAOA/AAAAAAAA4D8CAAAAjAAAAAEAAAAAAAAAM8zMDe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M8zMBuH0/wEAAAAAAAAAAAAAAAAAAAAAAAAAAAAAAAAAAAAAAAAAAAAAZgJ/f38AzMz/A8zMzADAwP8Af39/AAAAAAAAAAAAAAAAAAAAAAAAAAAAIQAAABgAAAAUAAAAFgAAADISAAAcBQAAexgAAAAAAAAmAAAACAAAAP//////////"/>
                  </a:ext>
                </a:extLst>
              </p:cNvSpPr>
              <p:nvPr/>
            </p:nvSpPr>
            <p:spPr>
              <a:xfrm rot="373331" flipH="1">
                <a:off x="13970" y="2957830"/>
                <a:ext cx="816610" cy="1021715"/>
              </a:xfrm>
              <a:custGeom>
                <a:avLst/>
                <a:gdLst/>
                <a:ahLst/>
                <a:cxnLst/>
                <a:rect l="0" t="0" r="816610" b="1021715"/>
                <a:pathLst>
                  <a:path w="816610" h="1021715">
                    <a:moveTo>
                      <a:pt x="489069" y="0"/>
                    </a:moveTo>
                    <a:lnTo>
                      <a:pt x="502529" y="9593"/>
                    </a:lnTo>
                    <a:lnTo>
                      <a:pt x="529450" y="38374"/>
                    </a:lnTo>
                    <a:lnTo>
                      <a:pt x="569832" y="86342"/>
                    </a:lnTo>
                    <a:lnTo>
                      <a:pt x="614701" y="158293"/>
                    </a:lnTo>
                    <a:lnTo>
                      <a:pt x="650596" y="249432"/>
                    </a:lnTo>
                    <a:lnTo>
                      <a:pt x="673030" y="364555"/>
                    </a:lnTo>
                    <a:lnTo>
                      <a:pt x="673030" y="503662"/>
                    </a:lnTo>
                    <a:lnTo>
                      <a:pt x="646109" y="666752"/>
                    </a:lnTo>
                    <a:lnTo>
                      <a:pt x="628162" y="714720"/>
                    </a:lnTo>
                    <a:lnTo>
                      <a:pt x="610214" y="753095"/>
                    </a:lnTo>
                    <a:lnTo>
                      <a:pt x="587780" y="791469"/>
                    </a:lnTo>
                    <a:lnTo>
                      <a:pt x="560859" y="829843"/>
                    </a:lnTo>
                    <a:lnTo>
                      <a:pt x="524964" y="863421"/>
                    </a:lnTo>
                    <a:lnTo>
                      <a:pt x="493555" y="887405"/>
                    </a:lnTo>
                    <a:lnTo>
                      <a:pt x="457661" y="916185"/>
                    </a:lnTo>
                    <a:lnTo>
                      <a:pt x="412792" y="935372"/>
                    </a:lnTo>
                    <a:lnTo>
                      <a:pt x="367923" y="944966"/>
                    </a:lnTo>
                    <a:lnTo>
                      <a:pt x="323055" y="959356"/>
                    </a:lnTo>
                    <a:lnTo>
                      <a:pt x="273699" y="964153"/>
                    </a:lnTo>
                    <a:lnTo>
                      <a:pt x="219857" y="964153"/>
                    </a:lnTo>
                    <a:lnTo>
                      <a:pt x="166014" y="959356"/>
                    </a:lnTo>
                    <a:lnTo>
                      <a:pt x="112172" y="944966"/>
                    </a:lnTo>
                    <a:lnTo>
                      <a:pt x="53842" y="925779"/>
                    </a:lnTo>
                    <a:lnTo>
                      <a:pt x="0" y="901795"/>
                    </a:lnTo>
                    <a:lnTo>
                      <a:pt x="49356" y="935372"/>
                    </a:lnTo>
                    <a:lnTo>
                      <a:pt x="98711" y="959356"/>
                    </a:lnTo>
                    <a:lnTo>
                      <a:pt x="148067" y="983340"/>
                    </a:lnTo>
                    <a:lnTo>
                      <a:pt x="192935" y="997731"/>
                    </a:lnTo>
                    <a:lnTo>
                      <a:pt x="237804" y="1012121"/>
                    </a:lnTo>
                    <a:lnTo>
                      <a:pt x="282673" y="1016918"/>
                    </a:lnTo>
                    <a:lnTo>
                      <a:pt x="327541" y="1021715"/>
                    </a:lnTo>
                    <a:lnTo>
                      <a:pt x="372410" y="1021715"/>
                    </a:lnTo>
                    <a:lnTo>
                      <a:pt x="408305" y="1016918"/>
                    </a:lnTo>
                    <a:lnTo>
                      <a:pt x="448687" y="1007324"/>
                    </a:lnTo>
                    <a:lnTo>
                      <a:pt x="484582" y="997731"/>
                    </a:lnTo>
                    <a:lnTo>
                      <a:pt x="520477" y="988137"/>
                    </a:lnTo>
                    <a:lnTo>
                      <a:pt x="551885" y="973747"/>
                    </a:lnTo>
                    <a:lnTo>
                      <a:pt x="583293" y="954560"/>
                    </a:lnTo>
                    <a:lnTo>
                      <a:pt x="610214" y="935372"/>
                    </a:lnTo>
                    <a:lnTo>
                      <a:pt x="637135" y="916185"/>
                    </a:lnTo>
                    <a:lnTo>
                      <a:pt x="708925" y="844395"/>
                    </a:lnTo>
                    <a:lnTo>
                      <a:pt x="758281" y="772282"/>
                    </a:lnTo>
                    <a:lnTo>
                      <a:pt x="789689" y="690736"/>
                    </a:lnTo>
                    <a:lnTo>
                      <a:pt x="803149" y="613988"/>
                    </a:lnTo>
                    <a:lnTo>
                      <a:pt x="812123" y="532443"/>
                    </a:lnTo>
                    <a:lnTo>
                      <a:pt x="812123" y="455694"/>
                    </a:lnTo>
                    <a:lnTo>
                      <a:pt x="816610" y="378945"/>
                    </a:lnTo>
                    <a:lnTo>
                      <a:pt x="776228" y="220652"/>
                    </a:lnTo>
                    <a:lnTo>
                      <a:pt x="699951" y="100732"/>
                    </a:lnTo>
                    <a:lnTo>
                      <a:pt x="677517" y="86342"/>
                    </a:lnTo>
                    <a:lnTo>
                      <a:pt x="659570" y="71951"/>
                    </a:lnTo>
                    <a:lnTo>
                      <a:pt x="637135" y="62358"/>
                    </a:lnTo>
                    <a:lnTo>
                      <a:pt x="619188" y="52764"/>
                    </a:lnTo>
                    <a:lnTo>
                      <a:pt x="592267" y="43171"/>
                    </a:lnTo>
                    <a:lnTo>
                      <a:pt x="565345" y="28780"/>
                    </a:lnTo>
                    <a:lnTo>
                      <a:pt x="533937" y="14390"/>
                    </a:lnTo>
                    <a:lnTo>
                      <a:pt x="48906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vert="horz" wrap="square" lIns="0" tIns="0" rIns="0" bIns="3175" numCol="1" spcCol="215900" anchor="t"/>
              <a:lstStyle/>
              <a:p>
                <a:pPr>
                  <a:defRPr lang="ru-ru"/>
                </a:pPr>
              </a:p>
            </p:txBody>
          </p:sp>
          <p:sp>
            <p:nvSpPr>
              <p:cNvPr id="36" name="Freeform 12"/>
              <p:cNvSpPr>
                <a:extLst>
                  <a:ext uri="smNativeData">
                    <pr:smNativeData xmlns:pr="smNativeData" xmlns="smNativeData" val="SMDATA_15_EDvCZRMAAAAlAAAACwAAAA0AAAAAAAAAAAAAAAAAAAAABQAAAAAAAAAAAAAAAAAAAAEAAABQAAAAAAAAAAAA4D8AAAAAAADgPwAAAAAAAOA/AAAAAAAA4D8AAAAAAADgPwAAAAAAAOA/AAAAAAAA4D8AAAAAAADgPwAAAAAAAOA/AAAAAAAA4D8CAAAAjAAAAAEAAAAAAAAAM8zMDe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M8zMBuH0/wEAAAAAAAAAAAAAAAAAAAAAAAAAAAAAAAAAAAAAAAAAAAAAZgJ/f38AzMz/A8zMzADAwP8Af39/AAAAAAAAAAAAAAAAAAAAAAAAAAAAIQAAABgAAAAUAAAAnwEAAIATAABnAwAArxYAAAAAAAAmAAAACAAAAP//////////"/>
                  </a:ext>
                </a:extLst>
              </p:cNvSpPr>
              <p:nvPr/>
            </p:nvSpPr>
            <p:spPr>
              <a:xfrm rot="373331" flipH="1">
                <a:off x="263525" y="3169920"/>
                <a:ext cx="289560" cy="517525"/>
              </a:xfrm>
              <a:custGeom>
                <a:avLst/>
                <a:gdLst/>
                <a:ahLst/>
                <a:cxnLst/>
                <a:rect l="0" t="0" r="289560" b="517525"/>
                <a:pathLst>
                  <a:path w="289560" h="517525">
                    <a:moveTo>
                      <a:pt x="212646" y="0"/>
                    </a:moveTo>
                    <a:lnTo>
                      <a:pt x="237530" y="21464"/>
                    </a:lnTo>
                    <a:lnTo>
                      <a:pt x="260152" y="64392"/>
                    </a:lnTo>
                    <a:lnTo>
                      <a:pt x="278249" y="119245"/>
                    </a:lnTo>
                    <a:lnTo>
                      <a:pt x="289560" y="186022"/>
                    </a:lnTo>
                    <a:lnTo>
                      <a:pt x="287298" y="264724"/>
                    </a:lnTo>
                    <a:lnTo>
                      <a:pt x="262414" y="345811"/>
                    </a:lnTo>
                    <a:lnTo>
                      <a:pt x="212646" y="431668"/>
                    </a:lnTo>
                    <a:lnTo>
                      <a:pt x="135731" y="517525"/>
                    </a:lnTo>
                    <a:lnTo>
                      <a:pt x="110847" y="507985"/>
                    </a:lnTo>
                    <a:lnTo>
                      <a:pt x="85963" y="500830"/>
                    </a:lnTo>
                    <a:lnTo>
                      <a:pt x="58817" y="488906"/>
                    </a:lnTo>
                    <a:lnTo>
                      <a:pt x="36195" y="479366"/>
                    </a:lnTo>
                    <a:lnTo>
                      <a:pt x="18098" y="467441"/>
                    </a:lnTo>
                    <a:lnTo>
                      <a:pt x="4524" y="453132"/>
                    </a:lnTo>
                    <a:lnTo>
                      <a:pt x="0" y="436438"/>
                    </a:lnTo>
                    <a:lnTo>
                      <a:pt x="2262" y="424513"/>
                    </a:lnTo>
                    <a:lnTo>
                      <a:pt x="29408" y="407819"/>
                    </a:lnTo>
                    <a:lnTo>
                      <a:pt x="65603" y="383970"/>
                    </a:lnTo>
                    <a:lnTo>
                      <a:pt x="104061" y="357736"/>
                    </a:lnTo>
                    <a:lnTo>
                      <a:pt x="142518" y="319279"/>
                    </a:lnTo>
                    <a:lnTo>
                      <a:pt x="178713" y="267109"/>
                    </a:lnTo>
                    <a:lnTo>
                      <a:pt x="205859" y="197947"/>
                    </a:lnTo>
                    <a:lnTo>
                      <a:pt x="219432" y="109705"/>
                    </a:lnTo>
                    <a:lnTo>
                      <a:pt x="21264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vert="horz" wrap="square" lIns="0" tIns="0" rIns="0" bIns="3175" numCol="1" spcCol="215900" anchor="t"/>
              <a:lstStyle/>
              <a:p>
                <a:pPr>
                  <a:defRPr lang="ru-ru"/>
                </a:pPr>
              </a:p>
            </p:txBody>
          </p:sp>
          <p:sp>
            <p:nvSpPr>
              <p:cNvPr id="35" name="Freeform 13"/>
              <p:cNvSpPr>
                <a:extLst>
                  <a:ext uri="smNativeData">
                    <pr:smNativeData xmlns:pr="smNativeData" xmlns="smNativeData" val="SMDATA_15_EDvCZRMAAAAlAAAACwAAAA0AAAAAAAAAAAAAAAABAAAABQAAAAAAAAAAAAAAAAAAAAEAAABQAAAAAAAAAAAA4D8AAAAAAADgPwAAAAAAAOA/AAAAAAAA4D8AAAAAAADgPwAAAAAAAOA/AAAAAAAA4D8AAAAAAADgPwAAAAAAAOA/AAAAAAAA4D8CAAAAjAAAAAEAAAAAAAAAM8zMDe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M8zMBuH0/wEAAAAAAAAAAAAAAAAAAAAAAAAAAAAAAAAAAAAAAAAAAAAAZgJ/f38AzMz/A8zMzADAwP8Af39/AAAAAAAAAAAAAAAAAAAAAAAAAAAAIQAAABgAAAAUAAAATQUAAKUXAADvBgAAixkAAAAAAAAmAAAACAAAAP//////////"/>
                  </a:ext>
                </a:extLst>
              </p:cNvSpPr>
              <p:nvPr/>
            </p:nvSpPr>
            <p:spPr>
              <a:xfrm rot="373331" flipH="1">
                <a:off x="861695" y="3843655"/>
                <a:ext cx="265430" cy="308610"/>
              </a:xfrm>
              <a:custGeom>
                <a:avLst/>
                <a:gdLst/>
                <a:ahLst/>
                <a:cxnLst/>
                <a:rect l="0" t="0" r="265430" b="308610"/>
                <a:pathLst>
                  <a:path w="265430" h="308610">
                    <a:moveTo>
                      <a:pt x="170147" y="0"/>
                    </a:moveTo>
                    <a:lnTo>
                      <a:pt x="0" y="58449"/>
                    </a:lnTo>
                    <a:lnTo>
                      <a:pt x="6806" y="60787"/>
                    </a:lnTo>
                    <a:lnTo>
                      <a:pt x="31761" y="67801"/>
                    </a:lnTo>
                    <a:lnTo>
                      <a:pt x="65790" y="84166"/>
                    </a:lnTo>
                    <a:lnTo>
                      <a:pt x="104357" y="109884"/>
                    </a:lnTo>
                    <a:lnTo>
                      <a:pt x="149730" y="144953"/>
                    </a:lnTo>
                    <a:lnTo>
                      <a:pt x="190565" y="187036"/>
                    </a:lnTo>
                    <a:lnTo>
                      <a:pt x="231401" y="240809"/>
                    </a:lnTo>
                    <a:lnTo>
                      <a:pt x="263161" y="308610"/>
                    </a:lnTo>
                    <a:lnTo>
                      <a:pt x="265430" y="280555"/>
                    </a:lnTo>
                    <a:lnTo>
                      <a:pt x="260893" y="250161"/>
                    </a:lnTo>
                    <a:lnTo>
                      <a:pt x="245012" y="210416"/>
                    </a:lnTo>
                    <a:lnTo>
                      <a:pt x="224595" y="173009"/>
                    </a:lnTo>
                    <a:lnTo>
                      <a:pt x="201908" y="135601"/>
                    </a:lnTo>
                    <a:lnTo>
                      <a:pt x="176953" y="105208"/>
                    </a:lnTo>
                    <a:lnTo>
                      <a:pt x="151998" y="84166"/>
                    </a:lnTo>
                    <a:lnTo>
                      <a:pt x="131581" y="74815"/>
                    </a:lnTo>
                    <a:lnTo>
                      <a:pt x="156536" y="67801"/>
                    </a:lnTo>
                    <a:lnTo>
                      <a:pt x="179222" y="65463"/>
                    </a:lnTo>
                    <a:lnTo>
                      <a:pt x="201908" y="60787"/>
                    </a:lnTo>
                    <a:lnTo>
                      <a:pt x="222326" y="58449"/>
                    </a:lnTo>
                    <a:lnTo>
                      <a:pt x="238206" y="56111"/>
                    </a:lnTo>
                    <a:lnTo>
                      <a:pt x="247281" y="51435"/>
                    </a:lnTo>
                    <a:lnTo>
                      <a:pt x="256355" y="49097"/>
                    </a:lnTo>
                    <a:lnTo>
                      <a:pt x="258624" y="49097"/>
                    </a:lnTo>
                    <a:lnTo>
                      <a:pt x="17014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vert="horz" wrap="square" lIns="0" tIns="0" rIns="635" bIns="3175" numCol="1" spcCol="215900" anchor="t"/>
              <a:lstStyle/>
              <a:p>
                <a:pPr>
                  <a:defRPr lang="ru-ru"/>
                </a:pPr>
              </a:p>
            </p:txBody>
          </p:sp>
          <p:sp>
            <p:nvSpPr>
              <p:cNvPr id="34" name="Freeform 14"/>
              <p:cNvSpPr>
                <a:extLst>
                  <a:ext uri="smNativeData">
                    <pr:smNativeData xmlns:pr="smNativeData" xmlns="smNativeData" val="SMDATA_15_EDvCZRMAAAAlAAAACwAAAA0AAAAAAAAAAAAAAAAAAAAABQAAAAAAAAAAAAAAAAAAAAEAAABQAAAAAAAAAAAA4D8AAAAAAADgPwAAAAAAAOA/AAAAAAAA4D8AAAAAAADgPwAAAAAAAOA/AAAAAAAA4D8AAAAAAADgPwAAAAAAAOA/AAAAAAAA4D8CAAAAjAAAAAEAAAAAAAAAM8zMDe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M8zMBuH0/wEAAAAAAAAAAAAAAAAAAAAAAAAAAAAAAAAAAAAAAAAAAAAAZgJ/f38AzMz/A8zMzADAwP8Af39/AAAAAAAAAAAAAAAAAAAAAAAAAAAAIQAAABgAAAAUAAAA1wQAACgYAAA/BQAARxkAAAAAAAAmAAAACAAAAP//////////"/>
                  </a:ext>
                </a:extLst>
              </p:cNvSpPr>
              <p:nvPr/>
            </p:nvSpPr>
            <p:spPr>
              <a:xfrm rot="373331" flipH="1">
                <a:off x="786765" y="3926840"/>
                <a:ext cx="66040" cy="182245"/>
              </a:xfrm>
              <a:custGeom>
                <a:avLst/>
                <a:gdLst/>
                <a:ahLst/>
                <a:cxnLst/>
                <a:rect l="0" t="0" r="66040" b="182245"/>
                <a:pathLst>
                  <a:path w="66040" h="182245">
                    <a:moveTo>
                      <a:pt x="66040" y="0"/>
                    </a:moveTo>
                    <a:lnTo>
                      <a:pt x="52377" y="0"/>
                    </a:lnTo>
                    <a:lnTo>
                      <a:pt x="36436" y="9467"/>
                    </a:lnTo>
                    <a:lnTo>
                      <a:pt x="20495" y="21301"/>
                    </a:lnTo>
                    <a:lnTo>
                      <a:pt x="9109" y="44969"/>
                    </a:lnTo>
                    <a:lnTo>
                      <a:pt x="2277" y="71004"/>
                    </a:lnTo>
                    <a:lnTo>
                      <a:pt x="0" y="104140"/>
                    </a:lnTo>
                    <a:lnTo>
                      <a:pt x="6832" y="142009"/>
                    </a:lnTo>
                    <a:lnTo>
                      <a:pt x="25050" y="182245"/>
                    </a:lnTo>
                    <a:lnTo>
                      <a:pt x="34159" y="125441"/>
                    </a:lnTo>
                    <a:lnTo>
                      <a:pt x="43268" y="87572"/>
                    </a:lnTo>
                    <a:lnTo>
                      <a:pt x="52377" y="52070"/>
                    </a:lnTo>
                    <a:lnTo>
                      <a:pt x="6604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vert="horz" wrap="square" lIns="0" tIns="0" rIns="0" bIns="3175" numCol="1" spcCol="215900" anchor="t"/>
              <a:lstStyle/>
              <a:p>
                <a:pPr>
                  <a:defRPr lang="ru-ru"/>
                </a:pPr>
              </a:p>
            </p:txBody>
          </p:sp>
          <p:grpSp>
            <p:nvGrpSpPr>
              <p:cNvPr id="30" name="Group 15"/>
              <p:cNvGrpSpPr>
                <a:extLst>
                  <a:ext uri="smNativeData">
                    <pr:smNativeData xmlns:pr="smNativeData" xmlns="smNativeData" val="SMDATA_6_EDvCZRMAAAAlAAAAAQAAAA8BAAAAkAAAAEgAAACQAAAASAAAAAAAAAAAAAAAAAAAABcAAAAUAAAAAAAAAAAAAAD/fwAA/38AAAAAAAAJAAAABAAAAOByTgwfAAAAVAAAAAAAAAAAAAAAAAAAAAAAAAAAAAAAAAAAAAAAAAAAAAAAAAAAAAAAAAAAAAAAAAAAAAAAAAAAAAAAAAAAAAAAAAAAAAAAAAAAAAAAAAAAAAAAAAAAACEAAAAYAAAAFAAAALkFAACGGgAAYhEAAA4iAAAAAAAAJgAAAAgAAAD/////AAAAAA=="/>
                  </a:ext>
                </a:extLst>
              </p:cNvGrpSpPr>
              <p:nvPr/>
            </p:nvGrpSpPr>
            <p:grpSpPr>
              <a:xfrm rot="10886446" flipH="1">
                <a:off x="930275" y="4311650"/>
                <a:ext cx="1895475" cy="1224280"/>
                <a:chOff x="930275" y="4311650"/>
                <a:chExt cx="1895475" cy="1224280"/>
              </a:xfrm>
            </p:grpSpPr>
            <p:sp>
              <p:nvSpPr>
                <p:cNvPr id="33" name="Freeform 16"/>
                <p:cNvSpPr>
                  <a:extLst>
                    <a:ext uri="smNativeData">
                      <pr:smNativeData xmlns:pr="smNativeData" xmlns="smNativeData" val="SMDATA_15_EDvCZRMAAAAlAAAACwAAAA0AAAAAAAAAAAAAAAAAAAAAAwAAAAAAAAAAAAAAAAAAAAEAAABQAAAAAAAAAAAA4D8AAAAAAADgPwAAAAAAAOA/AAAAAAAA4D8AAAAAAADgPwAAAAAAAOA/AAAAAAAA4D8AAAAAAADgPwAAAAAAAOA/AAAAAAAA4D8CAAAAjAAAAAEAAAAAAAAAM8zMDe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M8zMBuH0/wEAAAAAAAAAAAAAAAAAAAAAAAAAAAAAAAAAAAAAAAAAAAAAZgJ/f38AzMz/A8zMzADAwP8Af39/AAAAAAAAAAAAAAAAAAAAAAAAAAAAIQAAABgAAAAUAAAAuQUAACMfAAA0DQAADiIAAAAAAAAmAAAACAAAAP//////////"/>
                    </a:ext>
                  </a:extLst>
                </p:cNvSpPr>
                <p:nvPr/>
              </p:nvSpPr>
              <p:spPr>
                <a:xfrm rot="4200090">
                  <a:off x="1301115" y="4690745"/>
                  <a:ext cx="474345" cy="1216025"/>
                </a:xfrm>
                <a:custGeom>
                  <a:avLst/>
                  <a:gdLst/>
                  <a:ahLst/>
                  <a:cxnLst/>
                  <a:rect l="0" t="0" r="474345" b="1216025"/>
                  <a:pathLst>
                    <a:path w="474345" h="1216025">
                      <a:moveTo>
                        <a:pt x="27498" y="94867"/>
                      </a:moveTo>
                      <a:lnTo>
                        <a:pt x="13749" y="155237"/>
                      </a:lnTo>
                      <a:lnTo>
                        <a:pt x="6874" y="213451"/>
                      </a:lnTo>
                      <a:lnTo>
                        <a:pt x="0" y="269509"/>
                      </a:lnTo>
                      <a:lnTo>
                        <a:pt x="0" y="325566"/>
                      </a:lnTo>
                      <a:lnTo>
                        <a:pt x="6874" y="388093"/>
                      </a:lnTo>
                      <a:lnTo>
                        <a:pt x="16040" y="454931"/>
                      </a:lnTo>
                      <a:lnTo>
                        <a:pt x="36664" y="532549"/>
                      </a:lnTo>
                      <a:lnTo>
                        <a:pt x="66454" y="618792"/>
                      </a:lnTo>
                      <a:lnTo>
                        <a:pt x="98535" y="700723"/>
                      </a:lnTo>
                      <a:lnTo>
                        <a:pt x="139782" y="784810"/>
                      </a:lnTo>
                      <a:lnTo>
                        <a:pt x="190196" y="875365"/>
                      </a:lnTo>
                      <a:lnTo>
                        <a:pt x="242901" y="961608"/>
                      </a:lnTo>
                      <a:lnTo>
                        <a:pt x="302480" y="1041383"/>
                      </a:lnTo>
                      <a:lnTo>
                        <a:pt x="359768" y="1112533"/>
                      </a:lnTo>
                      <a:lnTo>
                        <a:pt x="417056" y="1172903"/>
                      </a:lnTo>
                      <a:lnTo>
                        <a:pt x="474345" y="1216025"/>
                      </a:lnTo>
                      <a:lnTo>
                        <a:pt x="366643" y="1080192"/>
                      </a:lnTo>
                      <a:lnTo>
                        <a:pt x="291023" y="965920"/>
                      </a:lnTo>
                      <a:lnTo>
                        <a:pt x="236026" y="873209"/>
                      </a:lnTo>
                      <a:lnTo>
                        <a:pt x="199362" y="793434"/>
                      </a:lnTo>
                      <a:lnTo>
                        <a:pt x="171864" y="726596"/>
                      </a:lnTo>
                      <a:lnTo>
                        <a:pt x="155823" y="666226"/>
                      </a:lnTo>
                      <a:lnTo>
                        <a:pt x="144365" y="614480"/>
                      </a:lnTo>
                      <a:lnTo>
                        <a:pt x="128325" y="562734"/>
                      </a:lnTo>
                      <a:lnTo>
                        <a:pt x="100826" y="441994"/>
                      </a:lnTo>
                      <a:lnTo>
                        <a:pt x="93952" y="301850"/>
                      </a:lnTo>
                      <a:lnTo>
                        <a:pt x="98535" y="146612"/>
                      </a:lnTo>
                      <a:lnTo>
                        <a:pt x="114576" y="0"/>
                      </a:lnTo>
                      <a:lnTo>
                        <a:pt x="27498" y="9486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</p:spPr>
              <p:txBody>
                <a:bodyPr vert="horz" wrap="square" lIns="0" tIns="0" rIns="0" bIns="1905" numCol="1" spcCol="215900" anchor="t"/>
                <a:lstStyle/>
                <a:p>
                  <a:pPr>
                    <a:defRPr lang="ru-ru"/>
                  </a:pPr>
                </a:p>
              </p:txBody>
            </p:sp>
            <p:sp>
              <p:nvSpPr>
                <p:cNvPr id="32" name="Freeform 17"/>
                <p:cNvSpPr>
                  <a:extLst>
                    <a:ext uri="smNativeData">
                      <pr:smNativeData xmlns:pr="smNativeData" xmlns="smNativeData" val="SMDATA_15_EDvCZRMAAAAlAAAACwAAAA0AAAAAAAAAAAAAAAAAAAAAAwAAAAAAAAAAAAAAAAAAAAEAAABQAAAAAAAAAAAA4D8AAAAAAADgPwAAAAAAAOA/AAAAAAAA4D8AAAAAAADgPwAAAAAAAOA/AAAAAAAA4D8AAAAAAADgPwAAAAAAAOA/AAAAAAAA4D8CAAAAjAAAAAEAAAAAAAAAM8zMDe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D8C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M8zMBuH0/wEAAAAAAAAAAAAAAAAAAAAAAAAAAAAAAAAAAAAAAAAAAAAAZgJ/f38AzMz/A8zMzADAwP8Af39/AAAAAAAAAAAAAAAAAAAAAAAAAAAAIQAAABgAAAAUAAAA6Q0AAPkcAAD7EAAApR0AAAAAAAAmAAAACAAAAP//////////"/>
                    </a:ext>
                  </a:extLst>
                </p:cNvSpPr>
                <p:nvPr/>
              </p:nvSpPr>
              <p:spPr>
                <a:xfrm rot="4200090">
                  <a:off x="2456180" y="4514850"/>
                  <a:ext cx="109220" cy="499110"/>
                </a:xfrm>
                <a:custGeom>
                  <a:avLst/>
                  <a:gdLst/>
                  <a:ahLst/>
                  <a:cxnLst/>
                  <a:rect l="0" t="0" r="109220" b="499110"/>
                  <a:pathLst>
                    <a:path w="109220" h="499110">
                      <a:moveTo>
                        <a:pt x="0" y="40875"/>
                      </a:moveTo>
                      <a:lnTo>
                        <a:pt x="32534" y="118323"/>
                      </a:lnTo>
                      <a:lnTo>
                        <a:pt x="51124" y="217285"/>
                      </a:lnTo>
                      <a:lnTo>
                        <a:pt x="55772" y="342062"/>
                      </a:lnTo>
                      <a:lnTo>
                        <a:pt x="44153" y="499110"/>
                      </a:lnTo>
                      <a:lnTo>
                        <a:pt x="104572" y="466840"/>
                      </a:lnTo>
                      <a:lnTo>
                        <a:pt x="109220" y="382938"/>
                      </a:lnTo>
                      <a:lnTo>
                        <a:pt x="109220" y="301187"/>
                      </a:lnTo>
                      <a:lnTo>
                        <a:pt x="104572" y="221588"/>
                      </a:lnTo>
                      <a:lnTo>
                        <a:pt x="95277" y="152745"/>
                      </a:lnTo>
                      <a:lnTo>
                        <a:pt x="83658" y="111869"/>
                      </a:lnTo>
                      <a:lnTo>
                        <a:pt x="67391" y="73145"/>
                      </a:lnTo>
                      <a:lnTo>
                        <a:pt x="51124" y="36573"/>
                      </a:lnTo>
                      <a:lnTo>
                        <a:pt x="30210" y="0"/>
                      </a:lnTo>
                      <a:lnTo>
                        <a:pt x="0" y="4087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</p:spPr>
              <p:txBody>
                <a:bodyPr vert="horz" wrap="square" lIns="0" tIns="0" rIns="0" bIns="1905" numCol="1" spcCol="215900" anchor="t"/>
                <a:lstStyle/>
                <a:p>
                  <a:pPr>
                    <a:defRPr lang="ru-ru"/>
                  </a:pPr>
                </a:p>
              </p:txBody>
            </p:sp>
            <p:sp>
              <p:nvSpPr>
                <p:cNvPr id="31" name="Freeform 18"/>
                <p:cNvSpPr>
                  <a:extLst>
                    <a:ext uri="smNativeData">
                      <pr:smNativeData xmlns:pr="smNativeData" xmlns="smNativeData" val="SMDATA_15_EDvCZRMAAAAlAAAACwAAAA0AAAAAAAAAAAAAAAAAAAAAAwAAAAAAAAAAAAAAAAAAAAEAAABQAAAAAAAAAAAA4D8AAAAAAADgPwAAAAAAAOA/AAAAAAAA4D8AAAAAAADgPwAAAAAAAOA/AAAAAAAA4D8AAAAAAADgPwAAAAAAAOA/AAAAAAAA4D8CAAAAjAAAAAEAAAAAAAAAM8zMDe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M8zMBuH0/wEAAAAAAAAAAAAAAAAAAAAAAAAAAAAAAAAAAAAAAAAAAAAAZgJ/f38AzMz/A8zMzADAwP8Af39/AAAAAAAAAAAAAAAAAAAAAAAAAAAAIQAAABgAAAAUAAAA3RAAAIYaAABiEQAAvxsAAAAAAAAmAAAACAAAAP//////////"/>
                    </a:ext>
                  </a:extLst>
                </p:cNvSpPr>
                <p:nvPr/>
              </p:nvSpPr>
              <p:spPr>
                <a:xfrm rot="4200090">
                  <a:off x="2684145" y="4368800"/>
                  <a:ext cx="198755" cy="84455"/>
                </a:xfrm>
                <a:custGeom>
                  <a:avLst/>
                  <a:gdLst/>
                  <a:ahLst/>
                  <a:cxnLst/>
                  <a:rect l="0" t="0" r="198755" b="84455"/>
                  <a:pathLst>
                    <a:path w="198755" h="84455">
                      <a:moveTo>
                        <a:pt x="198755" y="46450"/>
                      </a:moveTo>
                      <a:lnTo>
                        <a:pt x="175909" y="35893"/>
                      </a:lnTo>
                      <a:lnTo>
                        <a:pt x="155348" y="25336"/>
                      </a:lnTo>
                      <a:lnTo>
                        <a:pt x="132503" y="14779"/>
                      </a:lnTo>
                      <a:lnTo>
                        <a:pt x="107373" y="10556"/>
                      </a:lnTo>
                      <a:lnTo>
                        <a:pt x="84527" y="6334"/>
                      </a:lnTo>
                      <a:lnTo>
                        <a:pt x="59398" y="4222"/>
                      </a:lnTo>
                      <a:lnTo>
                        <a:pt x="29699" y="0"/>
                      </a:lnTo>
                      <a:lnTo>
                        <a:pt x="0" y="4222"/>
                      </a:lnTo>
                      <a:lnTo>
                        <a:pt x="13707" y="12668"/>
                      </a:lnTo>
                      <a:lnTo>
                        <a:pt x="31983" y="21113"/>
                      </a:lnTo>
                      <a:lnTo>
                        <a:pt x="50259" y="29559"/>
                      </a:lnTo>
                      <a:lnTo>
                        <a:pt x="75389" y="38004"/>
                      </a:lnTo>
                      <a:lnTo>
                        <a:pt x="95950" y="46450"/>
                      </a:lnTo>
                      <a:lnTo>
                        <a:pt x="118796" y="57007"/>
                      </a:lnTo>
                      <a:lnTo>
                        <a:pt x="146210" y="69675"/>
                      </a:lnTo>
                      <a:lnTo>
                        <a:pt x="169055" y="84455"/>
                      </a:lnTo>
                      <a:lnTo>
                        <a:pt x="198755" y="4645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</p:spPr>
              <p:txBody>
                <a:bodyPr vert="horz" wrap="square" lIns="0" tIns="0" rIns="0" bIns="1905" numCol="1" spcCol="215900" anchor="t"/>
                <a:lstStyle/>
                <a:p>
                  <a:pPr>
                    <a:defRPr lang="ru-ru"/>
                  </a:pPr>
                </a:p>
              </p:txBody>
            </p:sp>
          </p:grpSp>
        </p:grpSp>
        <p:grpSp>
          <p:nvGrpSpPr>
            <p:cNvPr id="25" name="Group 19"/>
            <p:cNvGrpSpPr>
              <a:extLst>
                <a:ext uri="smNativeData">
                  <pr:smNativeData xmlns:pr="smNativeData" xmlns="smNativeData" val="SMDATA_6_EDvCZRMAAAAlAAAAAQAAAA8BAAAAkAAAAEgAAACQAAAASAAAAAAAAAAAAAAAAAAAABcAAAAUAAAAAAAAAAAAAAD/fwAA/38AAAAAAAAJAAAABAAAAGUAAAAfAAAAVAAAAAAAAAAAAAAAAAAAAAAAAAAAAAAAAAAAAAAAAAAAAAAAAAAAAAAAAAAAAAAAAAAAAAAAAAAAAAAAAAAAAAAAAAAAAAAAAAAAAAAAAAAAAAAAAAAAACEAAAAYAAAAFAAAADEDAADLJQAAVQcAAJ8pAAAAAAAAJgAAAAgAAAD/////AAAAAA=="/>
                </a:ext>
              </a:extLst>
            </p:cNvGrpSpPr>
            <p:nvPr/>
          </p:nvGrpSpPr>
          <p:grpSpPr>
            <a:xfrm rot="6248562">
              <a:off x="544195" y="6118225"/>
              <a:ext cx="622300" cy="673100"/>
              <a:chOff x="544195" y="6118225"/>
              <a:chExt cx="622300" cy="673100"/>
            </a:xfrm>
          </p:grpSpPr>
          <p:sp>
            <p:nvSpPr>
              <p:cNvPr id="28" name="Freeform 20"/>
              <p:cNvSpPr>
                <a:extLst>
                  <a:ext uri="smNativeData">
                    <pr:smNativeData xmlns:pr="smNativeData" xmlns="smNativeData" val="SMDATA_15_EDvCZRMAAAAlAAAACwAAAA0AAAAAAAAAAAAAAAADAAAAAQAAAAAAAAAAAAAAAAAAAAEAAABQAAAAAAAAAAAA4D8AAAAAAADgPwAAAAAAAOA/AAAAAAAA4D8AAAAAAADgPwAAAAAAAOA/AAAAAAAA4D8AAAAAAADgPwAAAAAAAOA/AAAAAAAA4D8CAAAAjAAAAAEAAAAAAAAAzMz/Cu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Mz/A+H0/wEAAAAAAAAAAAAAAAAAAAAAAAAAAAAAAAAAAAAAAAAAAAAAZgJ/f38AzMz/A8zMzADAwP8Af39/AAAAAAAAAAAAAAAAAAAAAAAAAAAAIQAAABgAAAAUAAAAWQMAAKMlAACQBAAAMScAAAAAAAAmAAAACAAAAP//////////"/>
                  </a:ext>
                </a:extLst>
              </p:cNvSpPr>
              <p:nvPr/>
            </p:nvSpPr>
            <p:spPr>
              <a:xfrm>
                <a:off x="544195" y="6118225"/>
                <a:ext cx="197485" cy="252730"/>
              </a:xfrm>
              <a:custGeom>
                <a:avLst/>
                <a:gdLst/>
                <a:ahLst/>
                <a:cxnLst/>
                <a:rect l="0" t="0" r="197485" b="252730"/>
                <a:pathLst>
                  <a:path w="197485" h="252730">
                    <a:moveTo>
                      <a:pt x="197485" y="60482"/>
                    </a:moveTo>
                    <a:lnTo>
                      <a:pt x="64242" y="0"/>
                    </a:lnTo>
                    <a:lnTo>
                      <a:pt x="0" y="252730"/>
                    </a:lnTo>
                    <a:lnTo>
                      <a:pt x="197485" y="6048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vert="horz" wrap="square" lIns="0" tIns="0" rIns="1905" bIns="635" numCol="1" spcCol="215900" anchor="t"/>
              <a:lstStyle/>
              <a:p>
                <a:pPr>
                  <a:defRPr lang="ru-ru"/>
                </a:pPr>
              </a:p>
            </p:txBody>
          </p:sp>
          <p:sp>
            <p:nvSpPr>
              <p:cNvPr id="27" name="Freeform 21"/>
              <p:cNvSpPr>
                <a:extLst>
                  <a:ext uri="smNativeData">
                    <pr:smNativeData xmlns:pr="smNativeData" xmlns="smNativeData" val="SMDATA_15_EDvCZRMAAAAlAAAACwAAAA0AAAAAAAAAAAAAAAADAAAAAQAAAAAAAAAAAAAAAAAAAAEAAABQAAAAAAAAAAAA4D8AAAAAAADgPwAAAAAAAOA/AAAAAAAA4D8AAAAAAADgPwAAAAAAAOA/AAAAAAAA4D8AAAAAAADgPwAAAAAAAOA/AAAAAAAA4D8CAAAAjAAAAAEAAAAAAAAAzMz/Cu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s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Mz/A+H0/wEAAAAAAAAAAAAAAAAAAAAAAAAAAAAAAAAAAAAAAAAAAAAAZgJ/f38AzMz/A8zMzADAwP8Af39/AAAAAAAAAAAAAAAAAAAAAAAAAAAAIQAAABgAAAAUAAAAGQUAAGAmAAAtBwAAqycAAAAAAAAmAAAACAAAAP//////////"/>
                  </a:ext>
                </a:extLst>
              </p:cNvSpPr>
              <p:nvPr/>
            </p:nvSpPr>
            <p:spPr>
              <a:xfrm>
                <a:off x="828675" y="6238240"/>
                <a:ext cx="337820" cy="210185"/>
              </a:xfrm>
              <a:custGeom>
                <a:avLst/>
                <a:gdLst/>
                <a:ahLst/>
                <a:cxnLst/>
                <a:rect l="0" t="0" r="337820" b="210185"/>
                <a:pathLst>
                  <a:path w="337820" h="210185">
                    <a:moveTo>
                      <a:pt x="0" y="210185"/>
                    </a:moveTo>
                    <a:lnTo>
                      <a:pt x="284734" y="0"/>
                    </a:lnTo>
                    <a:lnTo>
                      <a:pt x="337820" y="105092"/>
                    </a:lnTo>
                    <a:lnTo>
                      <a:pt x="0" y="210185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vert="horz" wrap="square" lIns="0" tIns="0" rIns="1905" bIns="635" numCol="1" spcCol="215900" anchor="t"/>
              <a:lstStyle/>
              <a:p>
                <a:pPr>
                  <a:defRPr lang="ru-ru"/>
                </a:pPr>
              </a:p>
            </p:txBody>
          </p:sp>
          <p:sp>
            <p:nvSpPr>
              <p:cNvPr id="26" name="Freeform 22"/>
              <p:cNvSpPr>
                <a:extLst>
                  <a:ext uri="smNativeData">
                    <pr:smNativeData xmlns:pr="smNativeData" xmlns="smNativeData" val="SMDATA_15_EDvCZRMAAAAlAAAACwAAAA0AAAAAAAAAAAAAAAADAAAAAgAAAAAAAAAAAAAAAAAAAAEAAABQAAAAAAAAAAAA4D8AAAAAAADgPwAAAAAAAOA/AAAAAAAA4D8AAAAAAADgPwAAAAAAAOA/AAAAAAAA4D8AAAAAAADgPwAAAAAAAOA/AAAAAAAA4D8CAAAAjAAAAAEAAAAAAAAAzMz/Cu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Mz/A+H0/wEAAAAAAAAAAAAAAAAAAAAAAAAAAAAAAAAAAAAAAAAAAAAAZgJ/f38AzMz/A8zMzADAwP8Af39/AAAAAAAAAAAAAAAAAAAAAAAAAAAAIQAAABgAAAAUAAAArwQAAB4pAADZBgAAxykAAAAAAAAmAAAACAAAAP//////////"/>
                  </a:ext>
                </a:extLst>
              </p:cNvSpPr>
              <p:nvPr/>
            </p:nvSpPr>
            <p:spPr>
              <a:xfrm>
                <a:off x="761365" y="6684010"/>
                <a:ext cx="351790" cy="107315"/>
              </a:xfrm>
              <a:custGeom>
                <a:avLst/>
                <a:gdLst/>
                <a:ahLst/>
                <a:cxnLst/>
                <a:rect l="0" t="0" r="351790" b="107315"/>
                <a:pathLst>
                  <a:path w="351790" h="107315">
                    <a:moveTo>
                      <a:pt x="0" y="15330"/>
                    </a:moveTo>
                    <a:lnTo>
                      <a:pt x="351790" y="0"/>
                    </a:lnTo>
                    <a:lnTo>
                      <a:pt x="317824" y="107315"/>
                    </a:lnTo>
                    <a:lnTo>
                      <a:pt x="0" y="153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vert="horz" wrap="square" lIns="0" tIns="0" rIns="1905" bIns="1270" numCol="1" spcCol="215900" anchor="t"/>
              <a:lstStyle/>
              <a:p>
                <a:pPr>
                  <a:defRPr lang="ru-ru"/>
                </a:pPr>
              </a:p>
            </p:txBody>
          </p:sp>
        </p:grpSp>
        <p:grpSp>
          <p:nvGrpSpPr>
            <p:cNvPr id="21" name="Group 23"/>
            <p:cNvGrpSpPr>
              <a:extLst>
                <a:ext uri="smNativeData">
                  <pr:smNativeData xmlns:pr="smNativeData" xmlns="smNativeData" val="SMDATA_6_EDvCZRMAAAAlAAAAAQAAAA8BAAAAkAAAAEgAAACQAAAASAAAAAAAAAAAAAAAAAAAABcAAAAUAAAAAAAAAAAAAAD/fwAA/38AAAAAAAAJAAAABAAAAGUAAAAfAAAAVAAAAAAAAAAAAAAAAAAAAAAAAAAAAAAAAAAAAAAAAAAAAAAAAAAAAAAAAAAAAAAAAAAAAAAAAAAAAAAAAAAAAAAAAAAAAAAAAAAAAAAAAAAAAAAAAAAAACEAAAAYAAAAFAAAAAACAAAxCwAA4gYAADcPAAAAAAAAJgAAAAgAAAD/////AAAAAA=="/>
                </a:ext>
              </a:extLst>
            </p:cNvGrpSpPr>
            <p:nvPr/>
          </p:nvGrpSpPr>
          <p:grpSpPr>
            <a:xfrm rot="5003157">
              <a:off x="394970" y="1749425"/>
              <a:ext cx="654050" cy="793750"/>
              <a:chOff x="394970" y="1749425"/>
              <a:chExt cx="654050" cy="793750"/>
            </a:xfrm>
          </p:grpSpPr>
          <p:sp>
            <p:nvSpPr>
              <p:cNvPr id="24" name="Freeform 24"/>
              <p:cNvSpPr>
                <a:extLst>
                  <a:ext uri="smNativeData">
                    <pr:smNativeData xmlns:pr="smNativeData" xmlns="smNativeData" val="SMDATA_15_EDvCZRMAAAAlAAAACwAAAA0AAAAAAAAAAAAAAAADAAAAAQAAAAAAAAAAAAAAAAAAAAEAAABQAAAAAAAAAAAA4D8AAAAAAADgPwAAAAAAAOA/AAAAAAAA4D8AAAAAAADgPwAAAAAAAOA/AAAAAAAA4D8AAAAAAADgPwAAAAAAAOA/AAAAAAAA4D8CAAAAjAAAAAEAAAAAAAAAzMz/Cu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Mz/A+H0/wEAAAAAAAAAAAAAAAAAAAAAAAAAAAAAAAAAAAAAAAAAAAAAZgJ/f38AzMz/A8zMzADAwP8Af39/AAAAAAAAAAAAAAAAAAAAAAAAAAAAIQAAABgAAAAUAAAAbgIAAMMKAAC1AwAAmQwAAAAAAAAmAAAACAAAAP//////////"/>
                  </a:ext>
                </a:extLst>
              </p:cNvSpPr>
              <p:nvPr/>
            </p:nvSpPr>
            <p:spPr>
              <a:xfrm>
                <a:off x="394970" y="1749425"/>
                <a:ext cx="207645" cy="298450"/>
              </a:xfrm>
              <a:custGeom>
                <a:avLst/>
                <a:gdLst/>
                <a:ahLst/>
                <a:cxnLst/>
                <a:rect l="0" t="0" r="207645" b="298450"/>
                <a:pathLst>
                  <a:path w="207645" h="298450">
                    <a:moveTo>
                      <a:pt x="207645" y="71424"/>
                    </a:moveTo>
                    <a:lnTo>
                      <a:pt x="67547" y="0"/>
                    </a:lnTo>
                    <a:lnTo>
                      <a:pt x="0" y="298450"/>
                    </a:lnTo>
                    <a:lnTo>
                      <a:pt x="207645" y="7142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vert="horz" wrap="square" lIns="0" tIns="0" rIns="1905" bIns="635" numCol="1" spcCol="215900" anchor="t"/>
              <a:lstStyle/>
              <a:p>
                <a:pPr>
                  <a:defRPr lang="ru-ru"/>
                </a:pPr>
              </a:p>
            </p:txBody>
          </p:sp>
          <p:sp>
            <p:nvSpPr>
              <p:cNvPr id="23" name="Freeform 25"/>
              <p:cNvSpPr>
                <a:extLst>
                  <a:ext uri="smNativeData">
                    <pr:smNativeData xmlns:pr="smNativeData" xmlns="smNativeData" val="SMDATA_15_EDvCZRMAAAAlAAAACwAAAA0AAAAAAAAAAAAAAAADAAAAAQAAAAAAAAAAAAAAAAAAAAEAAABQAAAAAAAAAAAA4D8AAAAAAADgPwAAAAAAAOA/AAAAAAAA4D8AAAAAAADgPwAAAAAAAOA/AAAAAAAA4D8AAAAAAADgPwAAAAAAAOA/AAAAAAAA4D8CAAAAjAAAAAEAAAAAAAAAzMz/Cu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Mz/A+H0/wEAAAAAAAAAAAAAAAAAAAAAAAAAAAAAAAAAAAAAAAAAAAAAZgJ/f38AzMz/A8zMzADAwP8Af39/AAAAAAAAAAAAAAAAAAAAAAAAAAAAIQAAABgAAAAUAAAARQQAAKILAAB0BgAAKA0AAAAAAAAmAAAACAAAAP//////////"/>
                  </a:ext>
                </a:extLst>
              </p:cNvSpPr>
              <p:nvPr/>
            </p:nvSpPr>
            <p:spPr>
              <a:xfrm>
                <a:off x="694055" y="1891030"/>
                <a:ext cx="354965" cy="247650"/>
              </a:xfrm>
              <a:custGeom>
                <a:avLst/>
                <a:gdLst/>
                <a:ahLst/>
                <a:cxnLst/>
                <a:rect l="0" t="0" r="354965" b="247650"/>
                <a:pathLst>
                  <a:path w="354965" h="247650">
                    <a:moveTo>
                      <a:pt x="0" y="247650"/>
                    </a:moveTo>
                    <a:lnTo>
                      <a:pt x="299184" y="0"/>
                    </a:lnTo>
                    <a:lnTo>
                      <a:pt x="354965" y="123825"/>
                    </a:lnTo>
                    <a:lnTo>
                      <a:pt x="0" y="24765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vert="horz" wrap="square" lIns="0" tIns="0" rIns="1905" bIns="635" numCol="1" spcCol="215900" anchor="t"/>
              <a:lstStyle/>
              <a:p>
                <a:pPr>
                  <a:defRPr lang="ru-ru"/>
                </a:pPr>
              </a:p>
            </p:txBody>
          </p:sp>
          <p:sp>
            <p:nvSpPr>
              <p:cNvPr id="22" name="Freeform 26"/>
              <p:cNvSpPr>
                <a:extLst>
                  <a:ext uri="smNativeData">
                    <pr:smNativeData xmlns:pr="smNativeData" xmlns="smNativeData" val="SMDATA_15_EDvCZRMAAAAlAAAACwAAAA0AAAAAAAAAAAAAAAADAAAAAgAAAAAAAAAAAAAAAAAAAAEAAABQAAAAAAAAAAAA4D8AAAAAAADgPwAAAAAAAOA/AAAAAAAA4D8AAAAAAADgPwAAAAAAAOA/AAAAAAAA4D8AAAAAAADgPwAAAAAAAOA/AAAAAAAA4D8CAAAAjAAAAAEAAAAAAAAAzMz/Cu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HBwdC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Mz/A+H0/wEAAAAAAAAAAAAAAAAAAAAAAAAAAAAAAAAAAAAAAAAAAAAAZgJ/f38AzMz/A8zMzADAwP8Af39/AAAAAAAAAAAAAAAAAAAAAAAAAAAAIQAAABgAAAAUAAAA1QMAAN4OAAAcBgAApQ8AAAAAAAAmAAAACAAAAP//////////"/>
                  </a:ext>
                </a:extLst>
              </p:cNvSpPr>
              <p:nvPr/>
            </p:nvSpPr>
            <p:spPr>
              <a:xfrm>
                <a:off x="622935" y="2416810"/>
                <a:ext cx="370205" cy="126365"/>
              </a:xfrm>
              <a:custGeom>
                <a:avLst/>
                <a:gdLst/>
                <a:ahLst/>
                <a:cxnLst/>
                <a:rect l="0" t="0" r="370205" b="126365"/>
                <a:pathLst>
                  <a:path w="370205" h="126365">
                    <a:moveTo>
                      <a:pt x="0" y="18052"/>
                    </a:moveTo>
                    <a:lnTo>
                      <a:pt x="370205" y="0"/>
                    </a:lnTo>
                    <a:lnTo>
                      <a:pt x="334461" y="126365"/>
                    </a:lnTo>
                    <a:lnTo>
                      <a:pt x="0" y="1805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vert="horz" wrap="square" lIns="0" tIns="0" rIns="1905" bIns="1270" numCol="1" spcCol="215900" anchor="t"/>
              <a:lstStyle/>
              <a:p>
                <a:pPr>
                  <a:defRPr lang="ru-ru"/>
                </a:pPr>
              </a:p>
            </p:txBody>
          </p:sp>
        </p:grpSp>
        <p:grpSp>
          <p:nvGrpSpPr>
            <p:cNvPr id="17" name="Group 27"/>
            <p:cNvGrpSpPr>
              <a:extLst>
                <a:ext uri="smNativeData">
                  <pr:smNativeData xmlns:pr="smNativeData" xmlns="smNativeData" val="SMDATA_6_EDvCZRMAAAAlAAAAAQAAAA8BAAAAkAAAAEgAAACQAAAASAAAAAAAAAAAAAAAAAAAABcAAAAUAAAAAAAAAAAAAAD/fwAA/38AAAAAAAAJAAAABAAAAAAAAAAfAAAAVAAAAAAAAAAAAAAAAAAAAAAAAAAAAAAAAAAAAAAAAAAAAAAAAAAAAAAAAAAAAAAAAAAAAAAAAAAAAAAAAAAAAAAAAAAAAAAAAAAAAAAAAAAAAAAAAAAAACEAAAAYAAAAFAAAAPUHAAAAAAAAVAsAAJYDAAAAAAAAJgAAAAgAAAD/////AAAAAA=="/>
                </a:ext>
              </a:extLst>
            </p:cNvGrpSpPr>
            <p:nvPr/>
          </p:nvGrpSpPr>
          <p:grpSpPr>
            <a:xfrm>
              <a:off x="1293495" y="0"/>
              <a:ext cx="548005" cy="582930"/>
              <a:chOff x="1293495" y="0"/>
              <a:chExt cx="548005" cy="582930"/>
            </a:xfrm>
          </p:grpSpPr>
          <p:sp>
            <p:nvSpPr>
              <p:cNvPr id="20" name="Freeform 28"/>
              <p:cNvSpPr>
                <a:extLst>
                  <a:ext uri="smNativeData">
                    <pr:smNativeData xmlns:pr="smNativeData" xmlns="smNativeData" val="SMDATA_15_EDvCZRMAAAAlAAAACwAAAA0AAAAAAAAAAAAAAAADAAAAAQAAAAAAAAAAAAAAAAAAAAEAAABQAAAAAAAAAAAA4D8AAAAAAADgPwAAAAAAAOA/AAAAAAAA4D8AAAAAAADgPwAAAAAAAOA/AAAAAAAA4D8AAAAAAADgPwAAAAAAAOA/AAAAAAAA4D8CAAAAjAAAAAEAAAAAAAAAzMz/Cu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Mz/A+H0/wEAAAAAAAAAAAAAAAAAAAAAAAAAAAAAAAAAAAAAAAAAAAAAZgJ/f38AzMz/A8zMzADAwP8Af39/AAAAAAAAAAAAAAAAAAAAAAAAAAAAIQAAABgAAAAUAAAA9QcAAAAAAAAHCQAAWQEAAAAAAAAmAAAACAAAAP//////////"/>
                  </a:ext>
                </a:extLst>
              </p:cNvSpPr>
              <p:nvPr/>
            </p:nvSpPr>
            <p:spPr>
              <a:xfrm>
                <a:off x="1293495" y="0"/>
                <a:ext cx="173990" cy="219075"/>
              </a:xfrm>
              <a:custGeom>
                <a:avLst/>
                <a:gdLst/>
                <a:ahLst/>
                <a:cxnLst/>
                <a:rect l="0" t="0" r="173990" b="219075"/>
                <a:pathLst>
                  <a:path w="173990" h="219075">
                    <a:moveTo>
                      <a:pt x="173990" y="52428"/>
                    </a:moveTo>
                    <a:lnTo>
                      <a:pt x="56599" y="0"/>
                    </a:lnTo>
                    <a:lnTo>
                      <a:pt x="0" y="219075"/>
                    </a:lnTo>
                    <a:lnTo>
                      <a:pt x="173990" y="524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vert="horz" wrap="square" lIns="0" tIns="0" rIns="1905" bIns="635" numCol="1" spcCol="215900" anchor="t"/>
              <a:lstStyle/>
              <a:p>
                <a:pPr>
                  <a:defRPr lang="ru-ru"/>
                </a:pPr>
              </a:p>
            </p:txBody>
          </p:sp>
          <p:sp>
            <p:nvSpPr>
              <p:cNvPr id="19" name="Freeform 29"/>
              <p:cNvSpPr>
                <a:extLst>
                  <a:ext uri="smNativeData">
                    <pr:smNativeData xmlns:pr="smNativeData" xmlns="smNativeData" val="SMDATA_15_EDvCZRMAAAAlAAAACwAAAA0AAAAAAAAAAAAAAAADAAAAAQAAAAAAAAAAAAAAAAAAAAEAAABQAAAAAAAAAAAA4D8AAAAAAADgPwAAAAAAAOA/AAAAAAAA4D8AAAAAAADgPwAAAAAAAOA/AAAAAAAA4D8AAAAAAADgPwAAAAAAAOA/AAAAAAAA4D8CAAAAjAAAAAEAAAAAAAAAzMz/Cu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HBwdC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Mz/A+H0/wEAAAAAAAAAAAAAAAAAAAAAAAAAAAAAAAAAAAAAAAAAAAAAZgJ/f38AzMz/A8zMzADAwP8Af39/AAAAAAAAAAAAAAAAAAAAAAAAAAAAIQAAABgAAAAUAAAAgAkAAKQAAABUCwAAwgEAAAAAAAAmAAAACAAAAP//////////"/>
                  </a:ext>
                </a:extLst>
              </p:cNvSpPr>
              <p:nvPr/>
            </p:nvSpPr>
            <p:spPr>
              <a:xfrm>
                <a:off x="1544320" y="104140"/>
                <a:ext cx="297180" cy="181610"/>
              </a:xfrm>
              <a:custGeom>
                <a:avLst/>
                <a:gdLst/>
                <a:ahLst/>
                <a:cxnLst/>
                <a:rect l="0" t="0" r="297180" b="181610"/>
                <a:pathLst>
                  <a:path w="297180" h="181610">
                    <a:moveTo>
                      <a:pt x="0" y="181610"/>
                    </a:moveTo>
                    <a:lnTo>
                      <a:pt x="250480" y="0"/>
                    </a:lnTo>
                    <a:lnTo>
                      <a:pt x="297180" y="90805"/>
                    </a:lnTo>
                    <a:lnTo>
                      <a:pt x="0" y="18161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vert="horz" wrap="square" lIns="0" tIns="0" rIns="1905" bIns="635" numCol="1" spcCol="215900" anchor="t"/>
              <a:lstStyle/>
              <a:p>
                <a:pPr>
                  <a:defRPr lang="ru-ru"/>
                </a:pPr>
              </a:p>
            </p:txBody>
          </p:sp>
          <p:sp>
            <p:nvSpPr>
              <p:cNvPr id="18" name="Freeform 30"/>
              <p:cNvSpPr>
                <a:extLst>
                  <a:ext uri="smNativeData">
                    <pr:smNativeData xmlns:pr="smNativeData" xmlns="smNativeData" val="SMDATA_15_EDvCZRMAAAAlAAAACwAAAA0AAAAAAAAAAAAAAAADAAAAAgAAAAAAAAAAAAAAAAAAAAEAAABQAAAAAAAAAAAA4D8AAAAAAADgPwAAAAAAAOA/AAAAAAAA4D8AAAAAAADgPwAAAAAAAOA/AAAAAAAA4D8AAAAAAADgPwAAAAAAAOA/AAAAAAAA4D8CAAAAjAAAAAEAAAAAAAAAzMz/Cu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Mz/A+H0/wEAAAAAAAAAAAAAAAAAAAAAAAAAAAAAAAAAAAAAAAAAAAAAZgJ/f38AzMz/A8zMzADAwP8Af39/AAAAAAAAAAAAAAAAAAAAAAAAAAAAIQAAABgAAAAUAAAAIgkAAAQDAAAKCwAAlgMAAAAAAAAmAAAACAAAAP//////////"/>
                  </a:ext>
                </a:extLst>
              </p:cNvSpPr>
              <p:nvPr/>
            </p:nvSpPr>
            <p:spPr>
              <a:xfrm>
                <a:off x="1484630" y="490220"/>
                <a:ext cx="309880" cy="92710"/>
              </a:xfrm>
              <a:custGeom>
                <a:avLst/>
                <a:gdLst/>
                <a:ahLst/>
                <a:cxnLst/>
                <a:rect l="0" t="0" r="309880" b="92710"/>
                <a:pathLst>
                  <a:path w="309880" h="92710">
                    <a:moveTo>
                      <a:pt x="0" y="13244"/>
                    </a:moveTo>
                    <a:lnTo>
                      <a:pt x="309880" y="0"/>
                    </a:lnTo>
                    <a:lnTo>
                      <a:pt x="279961" y="92710"/>
                    </a:lnTo>
                    <a:lnTo>
                      <a:pt x="0" y="132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vert="horz" wrap="square" lIns="0" tIns="0" rIns="1905" bIns="1270" numCol="1" spcCol="215900" anchor="t"/>
              <a:lstStyle/>
              <a:p>
                <a:pPr>
                  <a:defRPr lang="ru-ru"/>
                </a:pPr>
              </a:p>
            </p:txBody>
          </p:sp>
        </p:grpSp>
        <p:sp>
          <p:nvSpPr>
            <p:cNvPr id="16" name="Freeform 31"/>
            <p:cNvSpPr>
              <a:extLst>
                <a:ext uri="smNativeData">
                  <pr:smNativeData xmlns:pr="smNativeData" xmlns="smNativeData" val="SMDATA_15_EDvCZRMAAAAlAAAACwAAAA0AAAAAAAAAAAAAAAABAAAAAQAAAAAAAAAAAAAAAAAAAAEAAABQAAAAAAAAAAAA4D8AAAAAAADgPwAAAAAAAOA/AAAAAAAA4D8AAAAAAADgPwAAAAAAAOA/AAAAAAAA4D8AAAAAAADgPwAAAAAAAOA/AAAAAAAA4D8CAAAAjAAAAAEAAAAAAAAAmZn/DOH0/wgy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E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mZn/BeH0/wEAAAAAAAAAAAAAAAAAAAAAAAAAAAAAAAAAAAAAAAAAAAAAZgJ/f38AzMz/A8zMzADAwP8Af39/AAAAAAAAAAAAAAAAAAAAAAAAAAAAIQAAABgAAAAUAAAA2QAAAOsAAACtBwAATQgAAAAAAAAmAAAACAAAAP//////////"/>
                </a:ext>
              </a:extLst>
            </p:cNvSpPr>
            <p:nvPr/>
          </p:nvSpPr>
          <p:spPr>
            <a:xfrm>
              <a:off x="137795" y="149225"/>
              <a:ext cx="1109980" cy="1200150"/>
            </a:xfrm>
            <a:custGeom>
              <a:avLst/>
              <a:gdLst/>
              <a:ahLst/>
              <a:cxnLst/>
              <a:rect l="0" t="0" r="1109980" b="1200150"/>
              <a:pathLst>
                <a:path w="1109980" h="1200150">
                  <a:moveTo>
                    <a:pt x="1588" y="622300"/>
                  </a:moveTo>
                  <a:cubicBezTo>
                    <a:pt x="3176" y="547688"/>
                    <a:pt x="3176" y="474663"/>
                    <a:pt x="4764" y="400050"/>
                  </a:cubicBezTo>
                  <a:cubicBezTo>
                    <a:pt x="4764" y="377825"/>
                    <a:pt x="25407" y="355600"/>
                    <a:pt x="33347" y="333375"/>
                  </a:cubicBezTo>
                  <a:cubicBezTo>
                    <a:pt x="38111" y="320675"/>
                    <a:pt x="46051" y="288925"/>
                    <a:pt x="46051" y="288925"/>
                  </a:cubicBezTo>
                  <a:cubicBezTo>
                    <a:pt x="50815" y="274638"/>
                    <a:pt x="53990" y="258762"/>
                    <a:pt x="61930" y="244475"/>
                  </a:cubicBezTo>
                  <a:cubicBezTo>
                    <a:pt x="66694" y="234950"/>
                    <a:pt x="80986" y="219075"/>
                    <a:pt x="80986" y="219075"/>
                  </a:cubicBezTo>
                  <a:cubicBezTo>
                    <a:pt x="92101" y="184150"/>
                    <a:pt x="139740" y="130175"/>
                    <a:pt x="176263" y="117475"/>
                  </a:cubicBezTo>
                  <a:cubicBezTo>
                    <a:pt x="203258" y="96838"/>
                    <a:pt x="236605" y="58738"/>
                    <a:pt x="268364" y="47625"/>
                  </a:cubicBezTo>
                  <a:cubicBezTo>
                    <a:pt x="289008" y="26988"/>
                    <a:pt x="328707" y="23813"/>
                    <a:pt x="357290" y="15875"/>
                  </a:cubicBezTo>
                  <a:cubicBezTo>
                    <a:pt x="369993" y="12700"/>
                    <a:pt x="382697" y="9525"/>
                    <a:pt x="395401" y="6350"/>
                  </a:cubicBezTo>
                  <a:cubicBezTo>
                    <a:pt x="403340" y="4763"/>
                    <a:pt x="420808" y="0"/>
                    <a:pt x="420808" y="0"/>
                  </a:cubicBezTo>
                  <a:cubicBezTo>
                    <a:pt x="470034" y="1588"/>
                    <a:pt x="517673" y="0"/>
                    <a:pt x="566900" y="3175"/>
                  </a:cubicBezTo>
                  <a:cubicBezTo>
                    <a:pt x="581191" y="3175"/>
                    <a:pt x="611362" y="9525"/>
                    <a:pt x="611362" y="9525"/>
                  </a:cubicBezTo>
                  <a:cubicBezTo>
                    <a:pt x="662177" y="26988"/>
                    <a:pt x="735223" y="22225"/>
                    <a:pt x="776510" y="63500"/>
                  </a:cubicBezTo>
                  <a:cubicBezTo>
                    <a:pt x="838440" y="95250"/>
                    <a:pt x="940069" y="166688"/>
                    <a:pt x="982944" y="203200"/>
                  </a:cubicBezTo>
                  <a:cubicBezTo>
                    <a:pt x="1008351" y="212725"/>
                    <a:pt x="1021055" y="260350"/>
                    <a:pt x="1036934" y="282575"/>
                  </a:cubicBezTo>
                  <a:cubicBezTo>
                    <a:pt x="1059165" y="371475"/>
                    <a:pt x="1090925" y="420688"/>
                    <a:pt x="1100452" y="511175"/>
                  </a:cubicBezTo>
                  <a:cubicBezTo>
                    <a:pt x="1109980" y="579438"/>
                    <a:pt x="1098864" y="631825"/>
                    <a:pt x="1090925" y="688975"/>
                  </a:cubicBezTo>
                  <a:cubicBezTo>
                    <a:pt x="1089337" y="744538"/>
                    <a:pt x="1097276" y="809625"/>
                    <a:pt x="1055990" y="854075"/>
                  </a:cubicBezTo>
                  <a:cubicBezTo>
                    <a:pt x="1043286" y="868363"/>
                    <a:pt x="1022643" y="877888"/>
                    <a:pt x="1014703" y="895350"/>
                  </a:cubicBezTo>
                  <a:cubicBezTo>
                    <a:pt x="1009939" y="903288"/>
                    <a:pt x="1009939" y="914400"/>
                    <a:pt x="1001999" y="920750"/>
                  </a:cubicBezTo>
                  <a:cubicBezTo>
                    <a:pt x="990883" y="928688"/>
                    <a:pt x="963888" y="933450"/>
                    <a:pt x="963888" y="933450"/>
                  </a:cubicBezTo>
                  <a:cubicBezTo>
                    <a:pt x="922601" y="955675"/>
                    <a:pt x="792389" y="1030288"/>
                    <a:pt x="751102" y="1054100"/>
                  </a:cubicBezTo>
                  <a:cubicBezTo>
                    <a:pt x="738399" y="1057275"/>
                    <a:pt x="712991" y="1076325"/>
                    <a:pt x="712991" y="1076325"/>
                  </a:cubicBezTo>
                  <a:cubicBezTo>
                    <a:pt x="695524" y="1087438"/>
                    <a:pt x="662177" y="1077913"/>
                    <a:pt x="643121" y="1085850"/>
                  </a:cubicBezTo>
                  <a:cubicBezTo>
                    <a:pt x="628830" y="1090613"/>
                    <a:pt x="611362" y="1092200"/>
                    <a:pt x="595483" y="1095375"/>
                  </a:cubicBezTo>
                  <a:cubicBezTo>
                    <a:pt x="520849" y="1093788"/>
                    <a:pt x="487502" y="1090613"/>
                    <a:pt x="423984" y="1085850"/>
                  </a:cubicBezTo>
                  <a:cubicBezTo>
                    <a:pt x="395401" y="1095375"/>
                    <a:pt x="419220" y="1084263"/>
                    <a:pt x="411280" y="1146175"/>
                  </a:cubicBezTo>
                  <a:cubicBezTo>
                    <a:pt x="409692" y="1163638"/>
                    <a:pt x="396989" y="1190625"/>
                    <a:pt x="382697" y="1200150"/>
                  </a:cubicBezTo>
                  <a:cubicBezTo>
                    <a:pt x="346174" y="1193800"/>
                    <a:pt x="328707" y="1166813"/>
                    <a:pt x="293772" y="1155700"/>
                  </a:cubicBezTo>
                  <a:cubicBezTo>
                    <a:pt x="279480" y="1150938"/>
                    <a:pt x="271540" y="1149350"/>
                    <a:pt x="258837" y="1143000"/>
                  </a:cubicBezTo>
                  <a:cubicBezTo>
                    <a:pt x="252485" y="1139825"/>
                    <a:pt x="239781" y="1136650"/>
                    <a:pt x="239781" y="1136650"/>
                  </a:cubicBezTo>
                  <a:cubicBezTo>
                    <a:pt x="249309" y="1103313"/>
                    <a:pt x="285832" y="1093788"/>
                    <a:pt x="309651" y="1069975"/>
                  </a:cubicBezTo>
                  <a:cubicBezTo>
                    <a:pt x="314415" y="1055688"/>
                    <a:pt x="325531" y="1035050"/>
                    <a:pt x="335058" y="1022350"/>
                  </a:cubicBezTo>
                  <a:cubicBezTo>
                    <a:pt x="333470" y="1012825"/>
                    <a:pt x="336646" y="1001713"/>
                    <a:pt x="331882" y="993775"/>
                  </a:cubicBezTo>
                  <a:cubicBezTo>
                    <a:pt x="328707" y="985838"/>
                    <a:pt x="316003" y="989013"/>
                    <a:pt x="309651" y="984250"/>
                  </a:cubicBezTo>
                  <a:cubicBezTo>
                    <a:pt x="293772" y="971550"/>
                    <a:pt x="274716" y="962025"/>
                    <a:pt x="262012" y="946150"/>
                  </a:cubicBezTo>
                  <a:cubicBezTo>
                    <a:pt x="231841" y="909638"/>
                    <a:pt x="195318" y="876300"/>
                    <a:pt x="157207" y="847725"/>
                  </a:cubicBezTo>
                  <a:cubicBezTo>
                    <a:pt x="138152" y="833438"/>
                    <a:pt x="114333" y="820738"/>
                    <a:pt x="96865" y="803275"/>
                  </a:cubicBezTo>
                  <a:cubicBezTo>
                    <a:pt x="77810" y="784225"/>
                    <a:pt x="58754" y="762000"/>
                    <a:pt x="36523" y="746125"/>
                  </a:cubicBezTo>
                  <a:cubicBezTo>
                    <a:pt x="20643" y="723900"/>
                    <a:pt x="15880" y="715963"/>
                    <a:pt x="11116" y="688975"/>
                  </a:cubicBezTo>
                  <a:cubicBezTo>
                    <a:pt x="9528" y="668338"/>
                    <a:pt x="11116" y="647700"/>
                    <a:pt x="7940" y="628650"/>
                  </a:cubicBezTo>
                  <a:cubicBezTo>
                    <a:pt x="7940" y="625475"/>
                    <a:pt x="0" y="620713"/>
                    <a:pt x="1588" y="622300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0" tIns="0" rIns="635" bIns="635" numCol="1" spcCol="215900" anchor="t"/>
            <a:lstStyle/>
            <a:p>
              <a:pPr>
                <a:defRPr lang="ru-ru"/>
              </a:pPr>
            </a:p>
          </p:txBody>
        </p:sp>
        <p:sp>
          <p:nvSpPr>
            <p:cNvPr id="15" name="Freeform 32"/>
            <p:cNvSpPr>
              <a:extLst>
                <a:ext uri="smNativeData">
                  <pr:smNativeData xmlns:pr="smNativeData" xmlns="smNativeData" val="SMDATA_15_EDvCZRMAAAAlAAAACwAAAA0AAAAAAAAAAAAAAAABAAAABgAAAAAAAAAAAAAAAAAAAAEAAABQAAAAAAAAAAAA4D8AAAAAAADgPwAAAAAAAOA/AAAAAAAA4D8AAAAAAADgPwAAAAAAAOA/AAAAAAAA4D8AAAAAAADgPwAAAAAAAOA/AAAAAAAA4D8CAAAAjAAAAAEAAAAAAAAAZgBmD+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gBmCOH0/wEAAAAAAAAAAAAAAAAAAAAAAAAAAAAAAAAAAAAAAAAAAAAAZgJ/f38AzMz/A8zMzADAwP8Af39/AAAAAAAAAAAAAAAAAAAAAAAAAAAAIQAAABgAAAAUAAAAXQIAAD4hAACnAwAA4CIAAAAAAAAmAAAACAAAAP//////////"/>
                </a:ext>
              </a:extLst>
            </p:cNvSpPr>
            <p:nvPr/>
          </p:nvSpPr>
          <p:spPr>
            <a:xfrm rot="828662">
              <a:off x="384175" y="5403850"/>
              <a:ext cx="209550" cy="265430"/>
            </a:xfrm>
            <a:custGeom>
              <a:avLst/>
              <a:gdLst/>
              <a:ahLst/>
              <a:cxnLst/>
              <a:rect l="0" t="0" r="209550" b="265430"/>
              <a:pathLst>
                <a:path w="209550" h="265430">
                  <a:moveTo>
                    <a:pt x="0" y="0"/>
                  </a:moveTo>
                  <a:lnTo>
                    <a:pt x="9612" y="1701"/>
                  </a:lnTo>
                  <a:lnTo>
                    <a:pt x="34605" y="8507"/>
                  </a:lnTo>
                  <a:lnTo>
                    <a:pt x="71132" y="20418"/>
                  </a:lnTo>
                  <a:lnTo>
                    <a:pt x="111504" y="40835"/>
                  </a:lnTo>
                  <a:lnTo>
                    <a:pt x="149953" y="74865"/>
                  </a:lnTo>
                  <a:lnTo>
                    <a:pt x="184558" y="120805"/>
                  </a:lnTo>
                  <a:lnTo>
                    <a:pt x="205705" y="183759"/>
                  </a:lnTo>
                  <a:lnTo>
                    <a:pt x="209550" y="265430"/>
                  </a:lnTo>
                  <a:lnTo>
                    <a:pt x="201860" y="265430"/>
                  </a:lnTo>
                  <a:lnTo>
                    <a:pt x="190325" y="265430"/>
                  </a:lnTo>
                  <a:lnTo>
                    <a:pt x="178790" y="265430"/>
                  </a:lnTo>
                  <a:lnTo>
                    <a:pt x="167256" y="262027"/>
                  </a:lnTo>
                  <a:lnTo>
                    <a:pt x="155721" y="260326"/>
                  </a:lnTo>
                  <a:lnTo>
                    <a:pt x="142263" y="255221"/>
                  </a:lnTo>
                  <a:lnTo>
                    <a:pt x="126883" y="246714"/>
                  </a:lnTo>
                  <a:lnTo>
                    <a:pt x="111504" y="236505"/>
                  </a:lnTo>
                  <a:lnTo>
                    <a:pt x="101891" y="214386"/>
                  </a:lnTo>
                  <a:lnTo>
                    <a:pt x="101891" y="188864"/>
                  </a:lnTo>
                  <a:lnTo>
                    <a:pt x="107659" y="163342"/>
                  </a:lnTo>
                  <a:lnTo>
                    <a:pt x="113426" y="136118"/>
                  </a:lnTo>
                  <a:lnTo>
                    <a:pt x="107659" y="105491"/>
                  </a:lnTo>
                  <a:lnTo>
                    <a:pt x="92279" y="73163"/>
                  </a:lnTo>
                  <a:lnTo>
                    <a:pt x="59597" y="391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</p:spPr>
          <p:txBody>
            <a:bodyPr vert="horz" wrap="square" lIns="0" tIns="0" rIns="635" bIns="3810" numCol="1" spcCol="215900" anchor="t"/>
            <a:lstStyle/>
            <a:p>
              <a:pPr>
                <a:defRPr lang="ru-ru"/>
              </a:pPr>
            </a:p>
          </p:txBody>
        </p:sp>
        <p:sp>
          <p:nvSpPr>
            <p:cNvPr id="14" name="Freeform 33"/>
            <p:cNvSpPr>
              <a:extLst>
                <a:ext uri="smNativeData">
                  <pr:smNativeData xmlns:pr="smNativeData" xmlns="smNativeData" val="SMDATA_15_EDvCZRMAAAAlAAAACwAAAA0AAAAAAAAAAAAAAAABAAAABgAAAAAAAAAAAAAAAAAAAAEAAABQAAAAAAAAAAAA4D8AAAAAAADgPwAAAAAAAOA/AAAAAAAA4D8AAAAAAADgPwAAAAAAAOA/AAAAAAAA4D8AAAAAAADgPwAAAAAAAOA/AAAAAAAA4D8CAAAAjAAAAAEAAAAAAAAAZgBmD+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gBmCOH0/wEAAAAAAAAAAAAAAAAAAAAAAAAAAAAAAAAAAAAAAAAAAAAAZgJ/f38AzMz/A8zMzADAwP8Af39/AAAAAAAAAAAAAAAAAAAAAAAAAAAAIQAAABgAAAAUAAAAmQIAABQjAAA+AwAAgCMAAAAAAAAmAAAACAAAAP//////////"/>
                </a:ext>
              </a:extLst>
            </p:cNvSpPr>
            <p:nvPr/>
          </p:nvSpPr>
          <p:spPr>
            <a:xfrm rot="828662">
              <a:off x="422275" y="5702300"/>
              <a:ext cx="104775" cy="68580"/>
            </a:xfrm>
            <a:custGeom>
              <a:avLst/>
              <a:gdLst/>
              <a:ahLst/>
              <a:cxnLst/>
              <a:rect l="0" t="0" r="104775" b="68580"/>
              <a:pathLst>
                <a:path w="104775" h="68580">
                  <a:moveTo>
                    <a:pt x="0" y="0"/>
                  </a:moveTo>
                  <a:lnTo>
                    <a:pt x="1940" y="1715"/>
                  </a:lnTo>
                  <a:lnTo>
                    <a:pt x="11641" y="5144"/>
                  </a:lnTo>
                  <a:lnTo>
                    <a:pt x="25223" y="13716"/>
                  </a:lnTo>
                  <a:lnTo>
                    <a:pt x="40745" y="20574"/>
                  </a:lnTo>
                  <a:lnTo>
                    <a:pt x="56268" y="25718"/>
                  </a:lnTo>
                  <a:lnTo>
                    <a:pt x="73730" y="29147"/>
                  </a:lnTo>
                  <a:lnTo>
                    <a:pt x="89252" y="30861"/>
                  </a:lnTo>
                  <a:lnTo>
                    <a:pt x="104775" y="27432"/>
                  </a:lnTo>
                  <a:lnTo>
                    <a:pt x="102834" y="42863"/>
                  </a:lnTo>
                  <a:lnTo>
                    <a:pt x="97013" y="56579"/>
                  </a:lnTo>
                  <a:lnTo>
                    <a:pt x="85372" y="65151"/>
                  </a:lnTo>
                  <a:lnTo>
                    <a:pt x="71790" y="68580"/>
                  </a:lnTo>
                  <a:lnTo>
                    <a:pt x="54327" y="66866"/>
                  </a:lnTo>
                  <a:lnTo>
                    <a:pt x="36865" y="54864"/>
                  </a:lnTo>
                  <a:lnTo>
                    <a:pt x="19402" y="342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</p:spPr>
          <p:txBody>
            <a:bodyPr vert="horz" wrap="square" lIns="0" tIns="0" rIns="635" bIns="3810" numCol="1" spcCol="215900" anchor="t"/>
            <a:lstStyle/>
            <a:p>
              <a:pPr>
                <a:defRPr lang="ru-ru"/>
              </a:pPr>
            </a:p>
          </p:txBody>
        </p:sp>
        <p:sp>
          <p:nvSpPr>
            <p:cNvPr id="13" name="Freeform 34"/>
            <p:cNvSpPr>
              <a:extLst>
                <a:ext uri="smNativeData">
                  <pr:smNativeData xmlns:pr="smNativeData" xmlns="smNativeData" val="SMDATA_15_EDvCZRMAAAAlAAAACwAAAA0AAAAAAAAAAAAAAAAAAAAABwAAAAAAAAAAAAAAAAAAAAEAAABQAAAAAAAAAAAA4D8AAAAAAADgPwAAAAAAAOA/AAAAAAAA4D8AAAAAAADgPwAAAAAAAOA/AAAAAAAA4D8AAAAAAADgPwAAAAAAAOA/AAAAAAAA4D8CAAAAjAAAAAEAAAAAAAAAZgBmD+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gBmCOH0/wEAAAAAAAAAAAAAAAAAAAAAAAAAAAAAAAAAAAAAAAAAAAAAZgJ/f38AzMz/A8zMzADAwP8Af39/AAAAAAAAAAAAAAAAAAAAAAAAAAAAIQAAABgAAAAUAAAAGwAAACMoAABCAQAALioAAAAAAAAmAAAACAAAAP//////////"/>
                </a:ext>
              </a:extLst>
            </p:cNvSpPr>
            <p:nvPr/>
          </p:nvSpPr>
          <p:spPr>
            <a:xfrm>
              <a:off x="17145" y="6524625"/>
              <a:ext cx="187325" cy="332105"/>
            </a:xfrm>
            <a:custGeom>
              <a:avLst/>
              <a:gdLst/>
              <a:ahLst/>
              <a:cxnLst/>
              <a:rect l="0" t="0" r="187325" b="332105"/>
              <a:pathLst>
                <a:path w="187325" h="332105">
                  <a:moveTo>
                    <a:pt x="0" y="0"/>
                  </a:moveTo>
                  <a:lnTo>
                    <a:pt x="9525" y="12712"/>
                  </a:lnTo>
                  <a:lnTo>
                    <a:pt x="23812" y="30191"/>
                  </a:lnTo>
                  <a:lnTo>
                    <a:pt x="41274" y="52437"/>
                  </a:lnTo>
                  <a:lnTo>
                    <a:pt x="60324" y="81039"/>
                  </a:lnTo>
                  <a:lnTo>
                    <a:pt x="85725" y="114409"/>
                  </a:lnTo>
                  <a:lnTo>
                    <a:pt x="106362" y="149367"/>
                  </a:lnTo>
                  <a:lnTo>
                    <a:pt x="125412" y="189093"/>
                  </a:lnTo>
                  <a:lnTo>
                    <a:pt x="138112" y="231996"/>
                  </a:lnTo>
                  <a:lnTo>
                    <a:pt x="149225" y="278078"/>
                  </a:lnTo>
                  <a:lnTo>
                    <a:pt x="144462" y="332105"/>
                  </a:lnTo>
                  <a:lnTo>
                    <a:pt x="187325" y="332105"/>
                  </a:lnTo>
                  <a:lnTo>
                    <a:pt x="185737" y="281256"/>
                  </a:lnTo>
                  <a:lnTo>
                    <a:pt x="165100" y="189093"/>
                  </a:lnTo>
                  <a:lnTo>
                    <a:pt x="130175" y="109642"/>
                  </a:lnTo>
                  <a:lnTo>
                    <a:pt x="74612" y="429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</p:spPr>
          <p:txBody>
            <a:bodyPr vert="horz" wrap="square" lIns="0" tIns="0" rIns="0" bIns="4445" numCol="1" spcCol="215900" anchor="t"/>
            <a:lstStyle/>
            <a:p>
              <a:pPr>
                <a:defRPr lang="ru-ru"/>
              </a:pPr>
            </a:p>
          </p:txBody>
        </p:sp>
        <p:sp>
          <p:nvSpPr>
            <p:cNvPr id="12" name="Freeform 35"/>
            <p:cNvSpPr>
              <a:extLst>
                <a:ext uri="smNativeData">
                  <pr:smNativeData xmlns:pr="smNativeData" xmlns="smNativeData" val="SMDATA_15_EDvCZRMAAAAlAAAACwAAAA0AAAAAAAAAAAAAAAAAAAAABgAAAAAAAAAAAAAAAAAAAAEAAABQAAAAAAAAAAAA4D8AAAAAAADgPwAAAAAAAOA/AAAAAAAA4D8AAAAAAADgPwAAAAAAAOA/AAAAAAAA4D8AAAAAAADgPwAAAAAAAOA/AAAAAAAA4D8CAAAAjAAAAAEAAAAAAAAAZgBmD+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gBmCOH0/wEAAAAAAAAAAAAAAAAAAAAAAAAAAAAAAAAAAAAAAAAAAAAAZgJ/f38AzMz/A8zMzADAwP8Af39/AAAAAAAAAAAAAAAAAAAAAAAAAAAAIQAAABgAAAAUAAAAAAAAAMAmAABFAQAAACgAAAAAAAAmAAAACAAAAP//////////"/>
                </a:ext>
              </a:extLst>
            </p:cNvSpPr>
            <p:nvPr/>
          </p:nvSpPr>
          <p:spPr>
            <a:xfrm>
              <a:off x="0" y="6299200"/>
              <a:ext cx="206375" cy="203200"/>
            </a:xfrm>
            <a:custGeom>
              <a:avLst/>
              <a:gdLst/>
              <a:ahLst/>
              <a:cxnLst/>
              <a:rect l="0" t="0" r="206375" b="203200"/>
              <a:pathLst>
                <a:path w="206375" h="203200">
                  <a:moveTo>
                    <a:pt x="163512" y="0"/>
                  </a:moveTo>
                  <a:lnTo>
                    <a:pt x="206375" y="203200"/>
                  </a:lnTo>
                  <a:lnTo>
                    <a:pt x="198437" y="200025"/>
                  </a:lnTo>
                  <a:lnTo>
                    <a:pt x="176212" y="192088"/>
                  </a:lnTo>
                  <a:lnTo>
                    <a:pt x="146050" y="176213"/>
                  </a:lnTo>
                  <a:lnTo>
                    <a:pt x="107950" y="163513"/>
                  </a:lnTo>
                  <a:lnTo>
                    <a:pt x="65087" y="149225"/>
                  </a:lnTo>
                  <a:lnTo>
                    <a:pt x="30162" y="142875"/>
                  </a:lnTo>
                  <a:lnTo>
                    <a:pt x="0" y="147638"/>
                  </a:lnTo>
                  <a:lnTo>
                    <a:pt x="0" y="114300"/>
                  </a:lnTo>
                  <a:lnTo>
                    <a:pt x="19050" y="111125"/>
                  </a:lnTo>
                  <a:lnTo>
                    <a:pt x="38100" y="104775"/>
                  </a:lnTo>
                  <a:lnTo>
                    <a:pt x="60325" y="104775"/>
                  </a:lnTo>
                  <a:lnTo>
                    <a:pt x="80962" y="106363"/>
                  </a:lnTo>
                  <a:lnTo>
                    <a:pt x="103187" y="111125"/>
                  </a:lnTo>
                  <a:lnTo>
                    <a:pt x="123825" y="123825"/>
                  </a:lnTo>
                  <a:lnTo>
                    <a:pt x="128587" y="117475"/>
                  </a:lnTo>
                  <a:lnTo>
                    <a:pt x="128587" y="92075"/>
                  </a:lnTo>
                  <a:lnTo>
                    <a:pt x="130175" y="58738"/>
                  </a:lnTo>
                  <a:lnTo>
                    <a:pt x="130175" y="46038"/>
                  </a:lnTo>
                  <a:lnTo>
                    <a:pt x="127000" y="46038"/>
                  </a:lnTo>
                  <a:lnTo>
                    <a:pt x="122237" y="42863"/>
                  </a:lnTo>
                  <a:lnTo>
                    <a:pt x="120650" y="34925"/>
                  </a:lnTo>
                  <a:lnTo>
                    <a:pt x="119062" y="30163"/>
                  </a:lnTo>
                  <a:lnTo>
                    <a:pt x="120650" y="23813"/>
                  </a:lnTo>
                  <a:lnTo>
                    <a:pt x="125412" y="15875"/>
                  </a:lnTo>
                  <a:lnTo>
                    <a:pt x="141287" y="9525"/>
                  </a:lnTo>
                  <a:lnTo>
                    <a:pt x="163512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</p:spPr>
          <p:txBody>
            <a:bodyPr vert="horz" wrap="square" lIns="0" tIns="0" rIns="0" bIns="3810" numCol="1" spcCol="215900" anchor="t"/>
            <a:lstStyle/>
            <a:p>
              <a:pPr>
                <a:defRPr lang="ru-ru"/>
              </a:pPr>
            </a:p>
          </p:txBody>
        </p:sp>
        <p:sp>
          <p:nvSpPr>
            <p:cNvPr id="11" name="Freeform 36"/>
            <p:cNvSpPr>
              <a:extLst>
                <a:ext uri="smNativeData">
                  <pr:smNativeData xmlns:pr="smNativeData" xmlns="smNativeData" val="SMDATA_15_EDvCZRMAAAAlAAAACwAAAA0AAAAAAAAAAAAAAAAAAAAABgAAAAAAAAAAAAAAAAAAAAEAAABQAAAAAAAAAAAA4D8AAAAAAADgPwAAAAAAAOA/AAAAAAAA4D8AAAAAAADgPwAAAAAAAOA/AAAAAAAA4D8AAAAAAADgPwAAAAAAAOA/AAAAAAAA4D8CAAAAjAAAAAEAAAAAAAAAZgBmD+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gBmCOH0/wEAAAAAAAAAAAAAAAAAAAAAAAAAAAAAAAAAAAAAAAAAAAAAZgJ/f38AzMz/A8zMzADAwP8Af39/AAAAAAAAAAAAAAAAAAAAAAAAAAAAIQAAABgAAAAUAAAAAAAAAJEmAAB1AAAAaCcAAAAAAAAmAAAACAAAAP//////////"/>
                </a:ext>
              </a:extLst>
            </p:cNvSpPr>
            <p:nvPr/>
          </p:nvSpPr>
          <p:spPr>
            <a:xfrm>
              <a:off x="0" y="6269355"/>
              <a:ext cx="74295" cy="136525"/>
            </a:xfrm>
            <a:custGeom>
              <a:avLst/>
              <a:gdLst/>
              <a:ahLst/>
              <a:cxnLst/>
              <a:rect l="0" t="0" r="74295" b="136525"/>
              <a:pathLst>
                <a:path w="74295" h="136525">
                  <a:moveTo>
                    <a:pt x="58487" y="0"/>
                  </a:moveTo>
                  <a:lnTo>
                    <a:pt x="23711" y="58737"/>
                  </a:lnTo>
                  <a:lnTo>
                    <a:pt x="0" y="93662"/>
                  </a:lnTo>
                  <a:lnTo>
                    <a:pt x="0" y="136525"/>
                  </a:lnTo>
                  <a:lnTo>
                    <a:pt x="12645" y="130175"/>
                  </a:lnTo>
                  <a:lnTo>
                    <a:pt x="31614" y="115887"/>
                  </a:lnTo>
                  <a:lnTo>
                    <a:pt x="52164" y="100012"/>
                  </a:lnTo>
                  <a:lnTo>
                    <a:pt x="66391" y="80962"/>
                  </a:lnTo>
                  <a:lnTo>
                    <a:pt x="74295" y="57150"/>
                  </a:lnTo>
                  <a:lnTo>
                    <a:pt x="72714" y="30162"/>
                  </a:lnTo>
                  <a:lnTo>
                    <a:pt x="5848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</p:spPr>
          <p:txBody>
            <a:bodyPr vert="horz" wrap="square" lIns="0" tIns="0" rIns="0" bIns="3810" numCol="1" spcCol="215900" anchor="t"/>
            <a:lstStyle/>
            <a:p>
              <a:pPr>
                <a:defRPr lang="ru-ru"/>
              </a:pPr>
            </a:p>
          </p:txBody>
        </p:sp>
        <p:sp>
          <p:nvSpPr>
            <p:cNvPr id="10" name="Freeform 37"/>
            <p:cNvSpPr>
              <a:extLst>
                <a:ext uri="smNativeData">
                  <pr:smNativeData xmlns:pr="smNativeData" xmlns="smNativeData" val="SMDATA_15_EDvCZRMAAAAlAAAACwAAAA0AAAAAAAAAAAAAAAABAAAABgAAAAAAAAAAAAAAAAAAAAEAAABQAAAAAAAAAAAA4D8AAAAAAADgPwAAAAAAAOA/AAAAAAAA4D8AAAAAAADgPwAAAAAAAOA/AAAAAAAA4D8AAAAAAADgPwAAAAAAAOA/AAAAAAAA4D8CAAAAjAAAAAEAAAAAAAAAZgBmD+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ZgBmCOH0/wEAAAAAAAAAAAAAAAAAAAAAAAAAAAAAAAAAAAAAAAAAAAAAZgJ/f38AzMz/A8zMzADAwP8Af39/AAAAAAAAAAAAAAAAAAAAAAAAAAAAIQAAABgAAAAUAAAAAAAAAKIfAADaBAAA3CYAAAAAAAAmAAAACAAAAP//////////"/>
                </a:ext>
              </a:extLst>
            </p:cNvSpPr>
            <p:nvPr/>
          </p:nvSpPr>
          <p:spPr>
            <a:xfrm>
              <a:off x="0" y="5142230"/>
              <a:ext cx="788670" cy="1174750"/>
            </a:xfrm>
            <a:custGeom>
              <a:avLst/>
              <a:gdLst/>
              <a:ahLst/>
              <a:cxnLst/>
              <a:rect l="0" t="0" r="788670" b="1174750"/>
              <a:pathLst>
                <a:path w="788670" h="1174750">
                  <a:moveTo>
                    <a:pt x="0" y="20638"/>
                  </a:moveTo>
                  <a:lnTo>
                    <a:pt x="65061" y="6350"/>
                  </a:lnTo>
                  <a:lnTo>
                    <a:pt x="160273" y="0"/>
                  </a:lnTo>
                  <a:lnTo>
                    <a:pt x="269766" y="6350"/>
                  </a:lnTo>
                  <a:lnTo>
                    <a:pt x="393542" y="33338"/>
                  </a:lnTo>
                  <a:lnTo>
                    <a:pt x="512556" y="79375"/>
                  </a:lnTo>
                  <a:lnTo>
                    <a:pt x="606181" y="142875"/>
                  </a:lnTo>
                  <a:lnTo>
                    <a:pt x="679177" y="223838"/>
                  </a:lnTo>
                  <a:lnTo>
                    <a:pt x="734717" y="315912"/>
                  </a:lnTo>
                  <a:lnTo>
                    <a:pt x="769628" y="415925"/>
                  </a:lnTo>
                  <a:lnTo>
                    <a:pt x="787083" y="519113"/>
                  </a:lnTo>
                  <a:lnTo>
                    <a:pt x="788670" y="628650"/>
                  </a:lnTo>
                  <a:lnTo>
                    <a:pt x="772801" y="733425"/>
                  </a:lnTo>
                  <a:lnTo>
                    <a:pt x="745825" y="836613"/>
                  </a:lnTo>
                  <a:lnTo>
                    <a:pt x="702979" y="930275"/>
                  </a:lnTo>
                  <a:lnTo>
                    <a:pt x="644266" y="1014413"/>
                  </a:lnTo>
                  <a:lnTo>
                    <a:pt x="577617" y="1084263"/>
                  </a:lnTo>
                  <a:lnTo>
                    <a:pt x="499861" y="1135063"/>
                  </a:lnTo>
                  <a:lnTo>
                    <a:pt x="410997" y="1168400"/>
                  </a:lnTo>
                  <a:lnTo>
                    <a:pt x="314199" y="1174750"/>
                  </a:lnTo>
                  <a:lnTo>
                    <a:pt x="207879" y="1154113"/>
                  </a:lnTo>
                  <a:lnTo>
                    <a:pt x="265006" y="1155700"/>
                  </a:lnTo>
                  <a:lnTo>
                    <a:pt x="323720" y="1139825"/>
                  </a:lnTo>
                  <a:lnTo>
                    <a:pt x="377673" y="1111250"/>
                  </a:lnTo>
                  <a:lnTo>
                    <a:pt x="431626" y="1063625"/>
                  </a:lnTo>
                  <a:lnTo>
                    <a:pt x="482406" y="1008063"/>
                  </a:lnTo>
                  <a:lnTo>
                    <a:pt x="528425" y="942975"/>
                  </a:lnTo>
                  <a:lnTo>
                    <a:pt x="568096" y="871538"/>
                  </a:lnTo>
                  <a:lnTo>
                    <a:pt x="604594" y="793750"/>
                  </a:lnTo>
                  <a:lnTo>
                    <a:pt x="628397" y="712788"/>
                  </a:lnTo>
                  <a:lnTo>
                    <a:pt x="647439" y="630238"/>
                  </a:lnTo>
                  <a:lnTo>
                    <a:pt x="656961" y="549275"/>
                  </a:lnTo>
                  <a:lnTo>
                    <a:pt x="653787" y="469900"/>
                  </a:lnTo>
                  <a:lnTo>
                    <a:pt x="637918" y="398463"/>
                  </a:lnTo>
                  <a:lnTo>
                    <a:pt x="609355" y="330200"/>
                  </a:lnTo>
                  <a:lnTo>
                    <a:pt x="566509" y="273050"/>
                  </a:lnTo>
                  <a:lnTo>
                    <a:pt x="507796" y="225425"/>
                  </a:lnTo>
                  <a:lnTo>
                    <a:pt x="412584" y="169862"/>
                  </a:lnTo>
                  <a:lnTo>
                    <a:pt x="322133" y="130175"/>
                  </a:lnTo>
                  <a:lnTo>
                    <a:pt x="244377" y="103188"/>
                  </a:lnTo>
                  <a:lnTo>
                    <a:pt x="171381" y="88900"/>
                  </a:lnTo>
                  <a:lnTo>
                    <a:pt x="107907" y="87313"/>
                  </a:lnTo>
                  <a:lnTo>
                    <a:pt x="50780" y="96838"/>
                  </a:lnTo>
                  <a:lnTo>
                    <a:pt x="0" y="111125"/>
                  </a:lnTo>
                  <a:lnTo>
                    <a:pt x="0" y="20638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</p:spPr>
          <p:txBody>
            <a:bodyPr vert="horz" wrap="square" lIns="0" tIns="0" rIns="635" bIns="3810" numCol="1" spcCol="215900" anchor="t"/>
            <a:lstStyle/>
            <a:p>
              <a:pPr>
                <a:defRPr lang="ru-ru"/>
              </a:pPr>
            </a:p>
          </p:txBody>
        </p:sp>
        <p:sp>
          <p:nvSpPr>
            <p:cNvPr id="9" name="Freeform 38"/>
            <p:cNvSpPr>
              <a:extLst>
                <a:ext uri="smNativeData">
                  <pr:smNativeData xmlns:pr="smNativeData" xmlns="smNativeData" val="SMDATA_15_EDvCZRMAAAAlAAAACwAAAA0AAAAAAAAAAAAAAAABAAAAAQAAAAAAAAAAAAAAAAAAAAEAAABQAAAAAAAAAAAA4D8AAAAAAADgPwAAAAAAAOA/AAAAAAAA4D8AAAAAAADgPwAAAAAAAOA/AAAAAAAA4D8AAAAAAADgPwAAAAAAAOA/AAAAAAAA4D8CAAAAjAAAAAEAAAAAAAAAmZn/DO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mZn/BeH0/wEAAAAAAAAAAAAAAAAAAAAAAAAAAAAAAAAAAAAAAAAAAAAAZgJ/f38AzMz/A8zMzADAwP8Af39/AAAAAAAAAAAAAAAAAAAAAAAAAAAAIQAAABgAAAAUAAAAMgAAAAEEAACOAwAAZgYAAAAAAAAmAAAACAAAAP//////////"/>
                </a:ext>
              </a:extLst>
            </p:cNvSpPr>
            <p:nvPr/>
          </p:nvSpPr>
          <p:spPr>
            <a:xfrm rot="1584152">
              <a:off x="31750" y="650875"/>
              <a:ext cx="546100" cy="389255"/>
            </a:xfrm>
            <a:custGeom>
              <a:avLst/>
              <a:gdLst/>
              <a:ahLst/>
              <a:cxnLst/>
              <a:rect l="0" t="0" r="546100" b="389255"/>
              <a:pathLst>
                <a:path w="546100" h="389255">
                  <a:moveTo>
                    <a:pt x="0" y="0"/>
                  </a:moveTo>
                  <a:lnTo>
                    <a:pt x="0" y="41060"/>
                  </a:lnTo>
                  <a:lnTo>
                    <a:pt x="6375" y="82121"/>
                  </a:lnTo>
                  <a:lnTo>
                    <a:pt x="12749" y="123181"/>
                  </a:lnTo>
                  <a:lnTo>
                    <a:pt x="23374" y="160957"/>
                  </a:lnTo>
                  <a:lnTo>
                    <a:pt x="38248" y="195448"/>
                  </a:lnTo>
                  <a:lnTo>
                    <a:pt x="57372" y="231582"/>
                  </a:lnTo>
                  <a:lnTo>
                    <a:pt x="80746" y="264430"/>
                  </a:lnTo>
                  <a:lnTo>
                    <a:pt x="108370" y="292351"/>
                  </a:lnTo>
                  <a:lnTo>
                    <a:pt x="142368" y="318630"/>
                  </a:lnTo>
                  <a:lnTo>
                    <a:pt x="182742" y="341624"/>
                  </a:lnTo>
                  <a:lnTo>
                    <a:pt x="225240" y="359691"/>
                  </a:lnTo>
                  <a:lnTo>
                    <a:pt x="278362" y="374473"/>
                  </a:lnTo>
                  <a:lnTo>
                    <a:pt x="335735" y="384327"/>
                  </a:lnTo>
                  <a:lnTo>
                    <a:pt x="399482" y="389255"/>
                  </a:lnTo>
                  <a:lnTo>
                    <a:pt x="467479" y="387612"/>
                  </a:lnTo>
                  <a:lnTo>
                    <a:pt x="546100" y="381042"/>
                  </a:lnTo>
                  <a:lnTo>
                    <a:pt x="475978" y="372830"/>
                  </a:lnTo>
                  <a:lnTo>
                    <a:pt x="414356" y="361333"/>
                  </a:lnTo>
                  <a:lnTo>
                    <a:pt x="361233" y="348194"/>
                  </a:lnTo>
                  <a:lnTo>
                    <a:pt x="314486" y="335054"/>
                  </a:lnTo>
                  <a:lnTo>
                    <a:pt x="271988" y="316988"/>
                  </a:lnTo>
                  <a:lnTo>
                    <a:pt x="237989" y="298921"/>
                  </a:lnTo>
                  <a:lnTo>
                    <a:pt x="206116" y="277570"/>
                  </a:lnTo>
                  <a:lnTo>
                    <a:pt x="178492" y="254576"/>
                  </a:lnTo>
                  <a:lnTo>
                    <a:pt x="152993" y="231582"/>
                  </a:lnTo>
                  <a:lnTo>
                    <a:pt x="129619" y="205303"/>
                  </a:lnTo>
                  <a:lnTo>
                    <a:pt x="110495" y="175739"/>
                  </a:lnTo>
                  <a:lnTo>
                    <a:pt x="91371" y="144533"/>
                  </a:lnTo>
                  <a:lnTo>
                    <a:pt x="70122" y="113327"/>
                  </a:lnTo>
                  <a:lnTo>
                    <a:pt x="48873" y="77194"/>
                  </a:lnTo>
                  <a:lnTo>
                    <a:pt x="25499" y="394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vert="horz" wrap="square" lIns="0" tIns="0" rIns="635" bIns="635" numCol="1" spcCol="215900" anchor="t"/>
            <a:lstStyle/>
            <a:p>
              <a:pPr>
                <a:defRPr lang="ru-ru"/>
              </a:pPr>
            </a:p>
          </p:txBody>
        </p:sp>
        <p:sp>
          <p:nvSpPr>
            <p:cNvPr id="8" name="Freeform 39"/>
            <p:cNvSpPr>
              <a:extLst>
                <a:ext uri="smNativeData">
                  <pr:smNativeData xmlns:pr="smNativeData" xmlns="smNativeData" val="SMDATA_15_EDvCZRMAAAAlAAAACwAAAA0AAAAAAAAAAAAAAAABAAAAAQAAAAAAAAAAAAAAAAAAAAEAAABQAAAAAAAAAAAA4D8AAAAAAADgPwAAAAAAAOA/AAAAAAAA4D8AAAAAAADgPwAAAAAAAOA/AAAAAAAA4D8AAAAAAADgPwAAAAAAAOA/AAAAAAAA4D8CAAAAjAAAAAEAAAAAAAAAmZn/DO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mZn/BeH0/wEAAAAAAAAAAAAAAAAAAAAAAAAAAAAAAAAAAAAAAAAAAAAAZgJ/f38AzMz/A8zMzADAwP8Af39/AAAAAAAAAAAAAAAAAAAAAAAAAAAAIQAAABgAAAAUAAAAXQIAAGIHAAD+AwAAgggAAAAAAAAmAAAACAAAAP//////////"/>
                </a:ext>
              </a:extLst>
            </p:cNvSpPr>
            <p:nvPr/>
          </p:nvSpPr>
          <p:spPr>
            <a:xfrm rot="1584152">
              <a:off x="384175" y="1200150"/>
              <a:ext cx="264795" cy="182880"/>
            </a:xfrm>
            <a:custGeom>
              <a:avLst/>
              <a:gdLst/>
              <a:ahLst/>
              <a:cxnLst/>
              <a:rect l="0" t="0" r="264795" b="182880"/>
              <a:pathLst>
                <a:path w="264795" h="182880">
                  <a:moveTo>
                    <a:pt x="164429" y="0"/>
                  </a:moveTo>
                  <a:lnTo>
                    <a:pt x="264795" y="179555"/>
                  </a:lnTo>
                  <a:lnTo>
                    <a:pt x="256253" y="177892"/>
                  </a:lnTo>
                  <a:lnTo>
                    <a:pt x="228492" y="174567"/>
                  </a:lnTo>
                  <a:lnTo>
                    <a:pt x="190054" y="167917"/>
                  </a:lnTo>
                  <a:lnTo>
                    <a:pt x="145210" y="164592"/>
                  </a:lnTo>
                  <a:lnTo>
                    <a:pt x="96094" y="161267"/>
                  </a:lnTo>
                  <a:lnTo>
                    <a:pt x="53386" y="162929"/>
                  </a:lnTo>
                  <a:lnTo>
                    <a:pt x="19218" y="169580"/>
                  </a:lnTo>
                  <a:lnTo>
                    <a:pt x="0" y="182880"/>
                  </a:lnTo>
                  <a:lnTo>
                    <a:pt x="8541" y="162929"/>
                  </a:lnTo>
                  <a:lnTo>
                    <a:pt x="17083" y="147967"/>
                  </a:lnTo>
                  <a:lnTo>
                    <a:pt x="34167" y="136329"/>
                  </a:lnTo>
                  <a:lnTo>
                    <a:pt x="53386" y="126353"/>
                  </a:lnTo>
                  <a:lnTo>
                    <a:pt x="76875" y="119703"/>
                  </a:lnTo>
                  <a:lnTo>
                    <a:pt x="100365" y="118041"/>
                  </a:lnTo>
                  <a:lnTo>
                    <a:pt x="125991" y="118041"/>
                  </a:lnTo>
                  <a:lnTo>
                    <a:pt x="153751" y="123028"/>
                  </a:lnTo>
                  <a:lnTo>
                    <a:pt x="155887" y="118041"/>
                  </a:lnTo>
                  <a:lnTo>
                    <a:pt x="149481" y="93103"/>
                  </a:lnTo>
                  <a:lnTo>
                    <a:pt x="143074" y="63177"/>
                  </a:lnTo>
                  <a:lnTo>
                    <a:pt x="138803" y="49876"/>
                  </a:lnTo>
                  <a:lnTo>
                    <a:pt x="134532" y="49876"/>
                  </a:lnTo>
                  <a:lnTo>
                    <a:pt x="130262" y="48214"/>
                  </a:lnTo>
                  <a:lnTo>
                    <a:pt x="125991" y="43226"/>
                  </a:lnTo>
                  <a:lnTo>
                    <a:pt x="121720" y="38239"/>
                  </a:lnTo>
                  <a:lnTo>
                    <a:pt x="121720" y="31588"/>
                  </a:lnTo>
                  <a:lnTo>
                    <a:pt x="125991" y="23276"/>
                  </a:lnTo>
                  <a:lnTo>
                    <a:pt x="140939" y="13300"/>
                  </a:lnTo>
                  <a:lnTo>
                    <a:pt x="16442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vert="horz" wrap="square" lIns="0" tIns="0" rIns="635" bIns="635" numCol="1" spcCol="215900" anchor="t"/>
            <a:lstStyle/>
            <a:p>
              <a:pPr>
                <a:defRPr lang="ru-ru"/>
              </a:pPr>
            </a:p>
          </p:txBody>
        </p:sp>
        <p:sp>
          <p:nvSpPr>
            <p:cNvPr id="7" name="Freeform 40"/>
            <p:cNvSpPr>
              <a:extLst>
                <a:ext uri="smNativeData">
                  <pr:smNativeData xmlns:pr="smNativeData" xmlns="smNativeData" val="SMDATA_15_EDvCZRMAAAAlAAAACwAAAA0AAAAAAAAAAAAAAAABAAAAAQAAAAAAAAAAAAAAAAAAAAEAAABQAAAAAAAAAAAA4D8AAAAAAADgPwAAAAAAAOA/AAAAAAAA4D8AAAAAAADgPwAAAAAAAOA/AAAAAAAA4D8AAAAAAADgPwAAAAAAAOA/AAAAAAAA4D8CAAAAjAAAAAEAAAAAAAAAmZn/DO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mZn/BeH0/wEAAAAAAAAAAAAAAAAAAAAAAAAAAAAAAAAAAAAAAAAAAAAAZgJ/f38AzMz/A8zMzADAwP8Af39/AAAAAAAAAAAAAAAAAAAAAAAAAAAAIQAAABgAAAAUAAAAmwUAAMsCAAAKBwAAWwQAAAAAAAAmAAAACAAAAP//////////"/>
                </a:ext>
              </a:extLst>
            </p:cNvSpPr>
            <p:nvPr/>
          </p:nvSpPr>
          <p:spPr>
            <a:xfrm rot="1584152">
              <a:off x="911225" y="454025"/>
              <a:ext cx="233045" cy="254000"/>
            </a:xfrm>
            <a:custGeom>
              <a:avLst/>
              <a:gdLst/>
              <a:ahLst/>
              <a:cxnLst/>
              <a:rect l="0" t="0" r="233045" b="254000"/>
              <a:pathLst>
                <a:path w="233045" h="254000">
                  <a:moveTo>
                    <a:pt x="0" y="0"/>
                  </a:moveTo>
                  <a:lnTo>
                    <a:pt x="10690" y="1628"/>
                  </a:lnTo>
                  <a:lnTo>
                    <a:pt x="38484" y="8141"/>
                  </a:lnTo>
                  <a:lnTo>
                    <a:pt x="79107" y="19538"/>
                  </a:lnTo>
                  <a:lnTo>
                    <a:pt x="124005" y="39077"/>
                  </a:lnTo>
                  <a:lnTo>
                    <a:pt x="166766" y="71641"/>
                  </a:lnTo>
                  <a:lnTo>
                    <a:pt x="205250" y="115603"/>
                  </a:lnTo>
                  <a:lnTo>
                    <a:pt x="228768" y="175846"/>
                  </a:lnTo>
                  <a:lnTo>
                    <a:pt x="233045" y="254000"/>
                  </a:lnTo>
                  <a:lnTo>
                    <a:pt x="224492" y="254000"/>
                  </a:lnTo>
                  <a:lnTo>
                    <a:pt x="211664" y="254000"/>
                  </a:lnTo>
                  <a:lnTo>
                    <a:pt x="198836" y="254000"/>
                  </a:lnTo>
                  <a:lnTo>
                    <a:pt x="186008" y="250744"/>
                  </a:lnTo>
                  <a:lnTo>
                    <a:pt x="173180" y="249115"/>
                  </a:lnTo>
                  <a:lnTo>
                    <a:pt x="158214" y="244231"/>
                  </a:lnTo>
                  <a:lnTo>
                    <a:pt x="141109" y="236090"/>
                  </a:lnTo>
                  <a:lnTo>
                    <a:pt x="124005" y="226321"/>
                  </a:lnTo>
                  <a:lnTo>
                    <a:pt x="113315" y="205154"/>
                  </a:lnTo>
                  <a:lnTo>
                    <a:pt x="113315" y="180731"/>
                  </a:lnTo>
                  <a:lnTo>
                    <a:pt x="119729" y="156308"/>
                  </a:lnTo>
                  <a:lnTo>
                    <a:pt x="126143" y="130256"/>
                  </a:lnTo>
                  <a:lnTo>
                    <a:pt x="119729" y="100949"/>
                  </a:lnTo>
                  <a:lnTo>
                    <a:pt x="102625" y="70013"/>
                  </a:lnTo>
                  <a:lnTo>
                    <a:pt x="66278" y="374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vert="horz" wrap="square" lIns="0" tIns="0" rIns="635" bIns="635" numCol="1" spcCol="215900" anchor="t"/>
            <a:lstStyle/>
            <a:p>
              <a:pPr>
                <a:defRPr lang="ru-ru"/>
              </a:pPr>
            </a:p>
          </p:txBody>
        </p:sp>
        <p:sp>
          <p:nvSpPr>
            <p:cNvPr id="6" name="Freeform 41"/>
            <p:cNvSpPr>
              <a:extLst>
                <a:ext uri="smNativeData">
                  <pr:smNativeData xmlns:pr="smNativeData" xmlns="smNativeData" val="SMDATA_15_EDvCZRMAAAAlAAAACwAAAA0AAAAAAAAAAAAAAAAAAAAAAQAAAAAAAAAAAAAAAAAAAAEAAABQAAAAAAAAAAAA4D8AAAAAAADgPwAAAAAAAOA/AAAAAAAA4D8AAAAAAADgPwAAAAAAAOA/AAAAAAAA4D8AAAAAAADgPwAAAAAAAOA/AAAAAAAA4D8CAAAAjAAAAAEAAAAAAAAAmZn/DO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mZn/BeH0/wEAAAAAAAAAAAAAAAAAAAAAAAAAAAAAAAAAAAAAAAAAAAAAZgJ/f38AzMz/A8zMzADAwP8Af39/AAAAAAAAAAAAAAAAAAAAAAAAAAAAIQAAABgAAAAUAAAATgIAAAsHAADpAgAA/QcAAAAAAAAmAAAACAAAAP//////////"/>
                </a:ext>
              </a:extLst>
            </p:cNvSpPr>
            <p:nvPr/>
          </p:nvSpPr>
          <p:spPr>
            <a:xfrm rot="1584152">
              <a:off x="374650" y="1144905"/>
              <a:ext cx="98425" cy="153670"/>
            </a:xfrm>
            <a:custGeom>
              <a:avLst/>
              <a:gdLst/>
              <a:ahLst/>
              <a:cxnLst/>
              <a:rect l="0" t="0" r="98425" b="153670"/>
              <a:pathLst>
                <a:path w="98425" h="153670">
                  <a:moveTo>
                    <a:pt x="66329" y="0"/>
                  </a:moveTo>
                  <a:lnTo>
                    <a:pt x="42793" y="62122"/>
                  </a:lnTo>
                  <a:lnTo>
                    <a:pt x="32095" y="101357"/>
                  </a:lnTo>
                  <a:lnTo>
                    <a:pt x="23536" y="129148"/>
                  </a:lnTo>
                  <a:lnTo>
                    <a:pt x="0" y="153670"/>
                  </a:lnTo>
                  <a:lnTo>
                    <a:pt x="25676" y="143861"/>
                  </a:lnTo>
                  <a:lnTo>
                    <a:pt x="49212" y="130783"/>
                  </a:lnTo>
                  <a:lnTo>
                    <a:pt x="68469" y="112800"/>
                  </a:lnTo>
                  <a:lnTo>
                    <a:pt x="85586" y="93183"/>
                  </a:lnTo>
                  <a:lnTo>
                    <a:pt x="96285" y="71931"/>
                  </a:lnTo>
                  <a:lnTo>
                    <a:pt x="98425" y="49044"/>
                  </a:lnTo>
                  <a:lnTo>
                    <a:pt x="89866" y="24522"/>
                  </a:lnTo>
                  <a:lnTo>
                    <a:pt x="6632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vert="horz" wrap="square" lIns="0" tIns="0" rIns="0" bIns="635" numCol="1" spcCol="215900" anchor="t"/>
            <a:lstStyle/>
            <a:p>
              <a:pPr>
                <a:defRPr lang="ru-ru"/>
              </a:pPr>
            </a:p>
          </p:txBody>
        </p:sp>
        <p:sp>
          <p:nvSpPr>
            <p:cNvPr id="5" name="Freeform 42"/>
            <p:cNvSpPr>
              <a:extLst>
                <a:ext uri="smNativeData">
                  <pr:smNativeData xmlns:pr="smNativeData" xmlns="smNativeData" val="SMDATA_15_EDvCZRMAAAAlAAAACwAAAA0AAAAAAAAAAAAAAAABAAAAAQAAAAAAAAAAAAAAAAAAAAEAAABQAAAAAAAAAAAA4D8AAAAAAADgPwAAAAAAAOA/AAAAAAAA4D8AAAAAAADgPwAAAAAAAOA/AAAAAAAA4D8AAAAAAADgPwAAAAAAAOA/AAAAAAAA4D8CAAAAjAAAAAEAAAAAAAAAmZn/DO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mZn/BeH0/wEAAAAAAAAAAAAAAAAAAAAAAAAAAAAAAAAAAAAAAAAAAAAAZgJ/f38AzMz/A8zMzADAwP8Af39/AAAAAAAAAAAAAAAAAAAAAAAAAAAAIQAAABgAAAAUAAAAtgUAAI0EAABqBgAA9AQAAAAAAAAmAAAACAAAAP//////////"/>
                </a:ext>
              </a:extLst>
            </p:cNvSpPr>
            <p:nvPr/>
          </p:nvSpPr>
          <p:spPr>
            <a:xfrm rot="1584152">
              <a:off x="928370" y="739775"/>
              <a:ext cx="114300" cy="65405"/>
            </a:xfrm>
            <a:custGeom>
              <a:avLst/>
              <a:gdLst/>
              <a:ahLst/>
              <a:cxnLst/>
              <a:rect l="0" t="0" r="114300" b="65405"/>
              <a:pathLst>
                <a:path w="114300" h="65405">
                  <a:moveTo>
                    <a:pt x="0" y="0"/>
                  </a:moveTo>
                  <a:lnTo>
                    <a:pt x="2117" y="1635"/>
                  </a:lnTo>
                  <a:lnTo>
                    <a:pt x="12700" y="4905"/>
                  </a:lnTo>
                  <a:lnTo>
                    <a:pt x="27517" y="13081"/>
                  </a:lnTo>
                  <a:lnTo>
                    <a:pt x="44450" y="19621"/>
                  </a:lnTo>
                  <a:lnTo>
                    <a:pt x="61383" y="24526"/>
                  </a:lnTo>
                  <a:lnTo>
                    <a:pt x="80433" y="27797"/>
                  </a:lnTo>
                  <a:lnTo>
                    <a:pt x="97367" y="29432"/>
                  </a:lnTo>
                  <a:lnTo>
                    <a:pt x="114300" y="26162"/>
                  </a:lnTo>
                  <a:lnTo>
                    <a:pt x="112183" y="40878"/>
                  </a:lnTo>
                  <a:lnTo>
                    <a:pt x="105833" y="53959"/>
                  </a:lnTo>
                  <a:lnTo>
                    <a:pt x="93133" y="62134"/>
                  </a:lnTo>
                  <a:lnTo>
                    <a:pt x="78317" y="65405"/>
                  </a:lnTo>
                  <a:lnTo>
                    <a:pt x="59267" y="63769"/>
                  </a:lnTo>
                  <a:lnTo>
                    <a:pt x="40217" y="52324"/>
                  </a:lnTo>
                  <a:lnTo>
                    <a:pt x="21167" y="327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vert="horz" wrap="square" lIns="0" tIns="0" rIns="635" bIns="635" numCol="1" spcCol="215900" anchor="t"/>
            <a:lstStyle/>
            <a:p>
              <a:pPr>
                <a:defRPr lang="ru-ru"/>
              </a:pPr>
            </a:p>
          </p:txBody>
        </p:sp>
        <p:sp>
          <p:nvSpPr>
            <p:cNvPr id="4" name="Freeform 43"/>
            <p:cNvSpPr>
              <a:extLst>
                <a:ext uri="smNativeData">
                  <pr:smNativeData xmlns:pr="smNativeData" xmlns="smNativeData" val="SMDATA_15_EDvCZRMAAAAlAAAACwAAAA0AAAAAAAAAAAAAAAABAAAAAgAAAAAAAAAAAAAAAAAAAAEAAABQAAAAAAAAAAAA4D8AAAAAAADgPwAAAAAAAOA/AAAAAAAA4D8AAAAAAADgPwAAAAAAAOA/AAAAAAAA4D8AAAAAAADgPwAAAAAAAOA/AAAAAAAA4D8CAAAAjAAAAAEAAAAAAAAAmZn/DO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mZn/BeH0/wEAAAAAAAAAAAAAAAAAAAAAAAAAAAAAAAAAAAAAAAAAAAAAZgJ/f38AzMz/A8zMzADAwP8Af39/AAAAAAAAAAAAAAAAAAAAAAAAAAAAIQAAABgAAAAUAAAAAAAAAKcIAACEAwAAAA8AAAAAAAAmAAAACAAAAP//////////"/>
                </a:ext>
              </a:extLst>
            </p:cNvSpPr>
            <p:nvPr/>
          </p:nvSpPr>
          <p:spPr>
            <a:xfrm>
              <a:off x="0" y="1406525"/>
              <a:ext cx="571500" cy="1031875"/>
            </a:xfrm>
            <a:custGeom>
              <a:avLst/>
              <a:gdLst/>
              <a:ahLst/>
              <a:cxnLst/>
              <a:rect l="0" t="0" r="571500" b="1031875"/>
              <a:pathLst>
                <a:path w="571500" h="1031875">
                  <a:moveTo>
                    <a:pt x="419100" y="0"/>
                  </a:moveTo>
                  <a:lnTo>
                    <a:pt x="427038" y="14287"/>
                  </a:lnTo>
                  <a:lnTo>
                    <a:pt x="439738" y="34925"/>
                  </a:lnTo>
                  <a:lnTo>
                    <a:pt x="454025" y="61912"/>
                  </a:lnTo>
                  <a:lnTo>
                    <a:pt x="471488" y="92075"/>
                  </a:lnTo>
                  <a:lnTo>
                    <a:pt x="490538" y="131762"/>
                  </a:lnTo>
                  <a:lnTo>
                    <a:pt x="506413" y="171450"/>
                  </a:lnTo>
                  <a:lnTo>
                    <a:pt x="522288" y="215900"/>
                  </a:lnTo>
                  <a:lnTo>
                    <a:pt x="528638" y="258762"/>
                  </a:lnTo>
                  <a:lnTo>
                    <a:pt x="533400" y="306387"/>
                  </a:lnTo>
                  <a:lnTo>
                    <a:pt x="527050" y="354012"/>
                  </a:lnTo>
                  <a:lnTo>
                    <a:pt x="512763" y="404812"/>
                  </a:lnTo>
                  <a:lnTo>
                    <a:pt x="492125" y="452437"/>
                  </a:lnTo>
                  <a:lnTo>
                    <a:pt x="455613" y="500062"/>
                  </a:lnTo>
                  <a:lnTo>
                    <a:pt x="407988" y="544512"/>
                  </a:lnTo>
                  <a:lnTo>
                    <a:pt x="346075" y="587375"/>
                  </a:lnTo>
                  <a:lnTo>
                    <a:pt x="265113" y="628650"/>
                  </a:lnTo>
                  <a:lnTo>
                    <a:pt x="176213" y="674687"/>
                  </a:lnTo>
                  <a:lnTo>
                    <a:pt x="109538" y="725487"/>
                  </a:lnTo>
                  <a:lnTo>
                    <a:pt x="55563" y="777875"/>
                  </a:lnTo>
                  <a:lnTo>
                    <a:pt x="19050" y="835025"/>
                  </a:lnTo>
                  <a:lnTo>
                    <a:pt x="0" y="877887"/>
                  </a:lnTo>
                  <a:lnTo>
                    <a:pt x="0" y="1031875"/>
                  </a:lnTo>
                  <a:lnTo>
                    <a:pt x="9525" y="996950"/>
                  </a:lnTo>
                  <a:lnTo>
                    <a:pt x="30163" y="942975"/>
                  </a:lnTo>
                  <a:lnTo>
                    <a:pt x="68263" y="874712"/>
                  </a:lnTo>
                  <a:lnTo>
                    <a:pt x="120650" y="798512"/>
                  </a:lnTo>
                  <a:lnTo>
                    <a:pt x="198438" y="720724"/>
                  </a:lnTo>
                  <a:lnTo>
                    <a:pt x="301625" y="647700"/>
                  </a:lnTo>
                  <a:lnTo>
                    <a:pt x="436563" y="579437"/>
                  </a:lnTo>
                  <a:lnTo>
                    <a:pt x="488950" y="542925"/>
                  </a:lnTo>
                  <a:lnTo>
                    <a:pt x="531813" y="484187"/>
                  </a:lnTo>
                  <a:lnTo>
                    <a:pt x="558800" y="404812"/>
                  </a:lnTo>
                  <a:lnTo>
                    <a:pt x="571500" y="319087"/>
                  </a:lnTo>
                  <a:lnTo>
                    <a:pt x="565150" y="228600"/>
                  </a:lnTo>
                  <a:lnTo>
                    <a:pt x="541338" y="139700"/>
                  </a:lnTo>
                  <a:lnTo>
                    <a:pt x="493713" y="61912"/>
                  </a:lnTo>
                  <a:lnTo>
                    <a:pt x="41910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vert="horz" wrap="square" lIns="0" tIns="0" rIns="635" bIns="1270" numCol="1" spcCol="215900" anchor="t"/>
            <a:lstStyle/>
            <a:p>
              <a:pPr>
                <a:defRPr lang="ru-ru"/>
              </a:pPr>
            </a:p>
          </p:txBody>
        </p:sp>
        <p:sp>
          <p:nvSpPr>
            <p:cNvPr id="3" name="Freeform 44"/>
            <p:cNvSpPr>
              <a:extLst>
                <a:ext uri="smNativeData">
                  <pr:smNativeData xmlns:pr="smNativeData" xmlns="smNativeData" val="SMDATA_15_EDvCZRMAAAAlAAAACwAAAA0AAAAAAAAAAAAAAAABAAAAAQAAAAAAAAAAAAAAAAAAAAEAAABQAAAAAAAAAAAA4D8AAAAAAADgPwAAAAAAAOA/AAAAAAAA4D8AAAAAAADgPwAAAAAAAOA/AAAAAAAA4D8AAAAAAADgPwAAAAAAAOA/AAAAAAAA4D8CAAAAjAAAAAEAAAAAAAAAmZn/DOH0/wgAAAAAAAAAAAAAAAAAAAAAAAAAAAAAAAAAAAAAeAAAAAEAAABAAAAAAAAAAAAAAAB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mZn/BeH0/wEAAAAAAAAAAAAAAAAAAAAAAAAAAAAAAAAAAAAAAAAAAAAAZgJ/f38AzMz/A8zMzADAwP8Af39/AAAAAAAAAAAAAAAAAAAAAAAAAAAAIQAAABgAAAAUAAAAjAAAANIAAABmCAAAhQcAAAAAAAAmAAAACAAAAP//////////"/>
                </a:ext>
              </a:extLst>
            </p:cNvSpPr>
            <p:nvPr/>
          </p:nvSpPr>
          <p:spPr>
            <a:xfrm rot="1584152">
              <a:off x="88900" y="133350"/>
              <a:ext cx="1276350" cy="1089025"/>
            </a:xfrm>
            <a:custGeom>
              <a:avLst/>
              <a:gdLst/>
              <a:ahLst/>
              <a:cxnLst/>
              <a:rect l="0" t="0" r="1276350" b="1089025"/>
              <a:pathLst>
                <a:path w="1276350" h="1089025">
                  <a:moveTo>
                    <a:pt x="47114" y="608284"/>
                  </a:moveTo>
                  <a:lnTo>
                    <a:pt x="34264" y="605013"/>
                  </a:lnTo>
                  <a:lnTo>
                    <a:pt x="21415" y="588662"/>
                  </a:lnTo>
                  <a:lnTo>
                    <a:pt x="12849" y="557593"/>
                  </a:lnTo>
                  <a:lnTo>
                    <a:pt x="2142" y="519984"/>
                  </a:lnTo>
                  <a:lnTo>
                    <a:pt x="0" y="472564"/>
                  </a:lnTo>
                  <a:lnTo>
                    <a:pt x="0" y="420239"/>
                  </a:lnTo>
                  <a:lnTo>
                    <a:pt x="8566" y="363008"/>
                  </a:lnTo>
                  <a:lnTo>
                    <a:pt x="27840" y="305777"/>
                  </a:lnTo>
                  <a:lnTo>
                    <a:pt x="53538" y="246911"/>
                  </a:lnTo>
                  <a:lnTo>
                    <a:pt x="96369" y="189680"/>
                  </a:lnTo>
                  <a:lnTo>
                    <a:pt x="147765" y="137354"/>
                  </a:lnTo>
                  <a:lnTo>
                    <a:pt x="216294" y="89934"/>
                  </a:lnTo>
                  <a:lnTo>
                    <a:pt x="304097" y="50690"/>
                  </a:lnTo>
                  <a:lnTo>
                    <a:pt x="406890" y="21257"/>
                  </a:lnTo>
                  <a:lnTo>
                    <a:pt x="528957" y="3270"/>
                  </a:lnTo>
                  <a:lnTo>
                    <a:pt x="672439" y="0"/>
                  </a:lnTo>
                  <a:lnTo>
                    <a:pt x="813780" y="14716"/>
                  </a:lnTo>
                  <a:lnTo>
                    <a:pt x="933706" y="53960"/>
                  </a:lnTo>
                  <a:lnTo>
                    <a:pt x="1036499" y="111191"/>
                  </a:lnTo>
                  <a:lnTo>
                    <a:pt x="1122160" y="184774"/>
                  </a:lnTo>
                  <a:lnTo>
                    <a:pt x="1186406" y="269803"/>
                  </a:lnTo>
                  <a:lnTo>
                    <a:pt x="1235661" y="363008"/>
                  </a:lnTo>
                  <a:lnTo>
                    <a:pt x="1265642" y="464389"/>
                  </a:lnTo>
                  <a:lnTo>
                    <a:pt x="1276350" y="567404"/>
                  </a:lnTo>
                  <a:lnTo>
                    <a:pt x="1274208" y="668785"/>
                  </a:lnTo>
                  <a:lnTo>
                    <a:pt x="1252793" y="766895"/>
                  </a:lnTo>
                  <a:lnTo>
                    <a:pt x="1212104" y="858465"/>
                  </a:lnTo>
                  <a:lnTo>
                    <a:pt x="1156424" y="938589"/>
                  </a:lnTo>
                  <a:lnTo>
                    <a:pt x="1085754" y="1005631"/>
                  </a:lnTo>
                  <a:lnTo>
                    <a:pt x="995810" y="1054686"/>
                  </a:lnTo>
                  <a:lnTo>
                    <a:pt x="893017" y="1084119"/>
                  </a:lnTo>
                  <a:lnTo>
                    <a:pt x="770950" y="1089025"/>
                  </a:lnTo>
                  <a:lnTo>
                    <a:pt x="833054" y="1077578"/>
                  </a:lnTo>
                  <a:lnTo>
                    <a:pt x="893017" y="1049780"/>
                  </a:lnTo>
                  <a:lnTo>
                    <a:pt x="944413" y="1008901"/>
                  </a:lnTo>
                  <a:lnTo>
                    <a:pt x="991527" y="953305"/>
                  </a:lnTo>
                  <a:lnTo>
                    <a:pt x="1032216" y="889533"/>
                  </a:lnTo>
                  <a:lnTo>
                    <a:pt x="1064339" y="819221"/>
                  </a:lnTo>
                  <a:lnTo>
                    <a:pt x="1090037" y="742368"/>
                  </a:lnTo>
                  <a:lnTo>
                    <a:pt x="1107169" y="660609"/>
                  </a:lnTo>
                  <a:lnTo>
                    <a:pt x="1113594" y="580486"/>
                  </a:lnTo>
                  <a:lnTo>
                    <a:pt x="1111452" y="498727"/>
                  </a:lnTo>
                  <a:lnTo>
                    <a:pt x="1100745" y="421874"/>
                  </a:lnTo>
                  <a:lnTo>
                    <a:pt x="1075046" y="348291"/>
                  </a:lnTo>
                  <a:lnTo>
                    <a:pt x="1038641" y="284520"/>
                  </a:lnTo>
                  <a:lnTo>
                    <a:pt x="989385" y="227289"/>
                  </a:lnTo>
                  <a:lnTo>
                    <a:pt x="927281" y="183139"/>
                  </a:lnTo>
                  <a:lnTo>
                    <a:pt x="850186" y="152071"/>
                  </a:lnTo>
                  <a:lnTo>
                    <a:pt x="730261" y="122637"/>
                  </a:lnTo>
                  <a:lnTo>
                    <a:pt x="621043" y="106286"/>
                  </a:lnTo>
                  <a:lnTo>
                    <a:pt x="526816" y="99745"/>
                  </a:lnTo>
                  <a:lnTo>
                    <a:pt x="443296" y="103015"/>
                  </a:lnTo>
                  <a:lnTo>
                    <a:pt x="372626" y="116097"/>
                  </a:lnTo>
                  <a:lnTo>
                    <a:pt x="312663" y="137354"/>
                  </a:lnTo>
                  <a:lnTo>
                    <a:pt x="259125" y="165152"/>
                  </a:lnTo>
                  <a:lnTo>
                    <a:pt x="216294" y="201126"/>
                  </a:lnTo>
                  <a:lnTo>
                    <a:pt x="179888" y="243640"/>
                  </a:lnTo>
                  <a:lnTo>
                    <a:pt x="147765" y="287790"/>
                  </a:lnTo>
                  <a:lnTo>
                    <a:pt x="122067" y="336845"/>
                  </a:lnTo>
                  <a:lnTo>
                    <a:pt x="102793" y="390806"/>
                  </a:lnTo>
                  <a:lnTo>
                    <a:pt x="85661" y="444766"/>
                  </a:lnTo>
                  <a:lnTo>
                    <a:pt x="70670" y="498727"/>
                  </a:lnTo>
                  <a:lnTo>
                    <a:pt x="59963" y="554323"/>
                  </a:lnTo>
                  <a:lnTo>
                    <a:pt x="47114" y="60828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vert="horz" wrap="square" lIns="0" tIns="0" rIns="635" bIns="635" numCol="1" spcCol="215900" anchor="t"/>
            <a:lstStyle/>
            <a:p>
              <a:pPr>
                <a:defRPr lang="ru-ru"/>
              </a:pPr>
            </a:p>
          </p:txBody>
        </p:sp>
      </p:grpSp>
      <p:sp>
        <p:nvSpPr>
          <p:cNvPr id="45" name="Rectangle 45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gIAAKMAAABwNQAAuQgAABAAAAAmAAAACAAAAL8fAAD//8EB"/>
              </a:ext>
            </a:extLst>
          </p:cNvSpPr>
          <p:nvPr>
            <p:ph type="title"/>
          </p:nvPr>
        </p:nvSpPr>
        <p:spPr>
          <a:xfrm>
            <a:off x="443230" y="103505"/>
            <a:ext cx="8243570" cy="13144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46" name="Rectangle 46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gJAABwNQAAQiUAABAAAAAmAAAACAAAAL8fAAD//8EB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456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Second level</a:t>
            </a:r>
          </a:p>
          <a:p>
            <a:pPr lvl="2">
              <a:defRPr lang="ru-ru"/>
            </a:pPr>
            <a:r>
              <a:t>Third level</a:t>
            </a:r>
          </a:p>
          <a:p>
            <a:pPr lvl="3">
              <a:defRPr lang="ru-ru"/>
            </a:pPr>
            <a:r>
              <a:t>Fourth level</a:t>
            </a:r>
          </a:p>
          <a:p>
            <a:pPr lvl="4">
              <a:defRPr lang="ru-ru"/>
            </a:pPr>
            <a:r>
              <a:t>Fifth level</a:t>
            </a:r>
          </a:p>
        </p:txBody>
      </p:sp>
      <p:sp>
        <p:nvSpPr>
          <p:cNvPr id="47" name="Rectangle 47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GkmAADwDwAAOSkAABAAAAAmAAAACAAAAL+fAAD//8EB"/>
              </a:ext>
            </a:extLst>
          </p:cNvSpPr>
          <p:nvPr>
            <p:ph type="dt" sz="half" idx="2"/>
          </p:nvPr>
        </p:nvSpPr>
        <p:spPr>
          <a:xfrm>
            <a:off x="457200" y="6243955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>
              <a:defRPr lang="ru-ru" sz="1400" cap="none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</a:p>
        </p:txBody>
      </p:sp>
      <p:sp>
        <p:nvSpPr>
          <p:cNvPr id="48" name="Rectangle 48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HAmAAAIJQAAQCkAABAAAAAmAAAACAAAAL+fAAD//8EB"/>
              </a:ext>
            </a:extLst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>
              <a:defRPr lang="ru-ru" sz="1400" cap="none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</a:p>
        </p:txBody>
      </p:sp>
      <p:sp>
        <p:nvSpPr>
          <p:cNvPr id="49" name="Rectangle 49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GkmAABwNQAAOSkAABAAAAAmAAAACAAAAL+fAAD//8EB"/>
              </a:ext>
            </a:extLst>
          </p:cNvSpPr>
          <p:nvPr>
            <p:ph type="sldNum" sz="quarter" idx="4"/>
          </p:nvPr>
        </p:nvSpPr>
        <p:spPr>
          <a:xfrm>
            <a:off x="6553200" y="6243955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>
              <a:defRPr lang="ru-ru" sz="1400" cap="none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fld id="{2691185B-15CB-C4EE-8529-E3BB566773B6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</p:sldLayoutIdLst>
  <p:hf hdr="0" ftr="0" dt="0"/>
  <p:txStyles>
    <p:titleStyle>
      <a:lvl1pPr marL="0" marR="0" indent="0" algn="ctr" defTabSz="914400">
        <a:lnSpc>
          <a:spcPct val="9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" cap="none" spc="0" baseline="0">
          <a:solidFill>
            <a:schemeClr val="tx2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latin typeface="Verdana" pitchFamily="2" charset="-52"/>
          <a:ea typeface="Verdana" pitchFamily="2" charset="-52"/>
          <a:cs typeface="Verdana" pitchFamily="2" charset="-52"/>
        </a:defRPr>
      </a:lvl1pPr>
      <a:lvl2pPr marL="457200" marR="0" indent="0" algn="ctr" defTabSz="914400">
        <a:lnSpc>
          <a:spcPct val="9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" cap="none" spc="0" baseline="0">
          <a:solidFill>
            <a:schemeClr val="tx2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latin typeface="Verdana" pitchFamily="2" charset="-52"/>
          <a:ea typeface="Verdana" pitchFamily="2" charset="-52"/>
          <a:cs typeface="Verdana" pitchFamily="2" charset="-52"/>
        </a:defRPr>
      </a:lvl2pPr>
      <a:lvl3pPr marL="914400" marR="0" indent="0" algn="ctr" defTabSz="914400">
        <a:lnSpc>
          <a:spcPct val="9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" cap="none" spc="0" baseline="0">
          <a:solidFill>
            <a:schemeClr val="tx2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latin typeface="Verdana" pitchFamily="2" charset="-52"/>
          <a:ea typeface="Verdana" pitchFamily="2" charset="-52"/>
          <a:cs typeface="Verdana" pitchFamily="2" charset="-52"/>
        </a:defRPr>
      </a:lvl3pPr>
      <a:lvl4pPr marL="1371600" marR="0" indent="0" algn="ctr" defTabSz="914400">
        <a:lnSpc>
          <a:spcPct val="9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" cap="none" spc="0" baseline="0">
          <a:solidFill>
            <a:schemeClr val="tx2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latin typeface="Verdana" pitchFamily="2" charset="-52"/>
          <a:ea typeface="Verdana" pitchFamily="2" charset="-52"/>
          <a:cs typeface="Verdana" pitchFamily="2" charset="-52"/>
        </a:defRPr>
      </a:lvl4pPr>
      <a:lvl5pPr marL="1828800" marR="0" indent="0" algn="ctr" defTabSz="914400">
        <a:lnSpc>
          <a:spcPct val="9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" cap="none" spc="0" baseline="0">
          <a:solidFill>
            <a:schemeClr val="tx2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latin typeface="Verdana" pitchFamily="2" charset="-52"/>
          <a:ea typeface="Verdana" pitchFamily="2" charset="-52"/>
          <a:cs typeface="Verdana" pitchFamily="2" charset="-52"/>
        </a:defRPr>
      </a:lvl5pPr>
      <a:lvl6pPr marL="457200" marR="0" indent="0" algn="ctr" defTabSz="914400">
        <a:lnSpc>
          <a:spcPct val="9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" cap="none" spc="0" baseline="0">
          <a:solidFill>
            <a:schemeClr val="tx2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latin typeface="Verdana" pitchFamily="2" charset="-52"/>
          <a:ea typeface="Verdana" pitchFamily="2" charset="-52"/>
          <a:cs typeface="Verdana" pitchFamily="2" charset="-52"/>
        </a:defRPr>
      </a:lvl6pPr>
      <a:lvl7pPr marL="914400" marR="0" indent="0" algn="ctr" defTabSz="914400">
        <a:lnSpc>
          <a:spcPct val="9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" cap="none" spc="0" baseline="0">
          <a:solidFill>
            <a:schemeClr val="tx2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latin typeface="Verdana" pitchFamily="2" charset="-52"/>
          <a:ea typeface="Verdana" pitchFamily="2" charset="-52"/>
          <a:cs typeface="Verdana" pitchFamily="2" charset="-52"/>
        </a:defRPr>
      </a:lvl7pPr>
      <a:lvl8pPr marL="1371600" marR="0" indent="0" algn="ctr" defTabSz="914400">
        <a:lnSpc>
          <a:spcPct val="9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" cap="none" spc="0" baseline="0">
          <a:solidFill>
            <a:schemeClr val="tx2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latin typeface="Verdana" pitchFamily="2" charset="-52"/>
          <a:ea typeface="Verdana" pitchFamily="2" charset="-52"/>
          <a:cs typeface="Verdana" pitchFamily="2" charset="-52"/>
        </a:defRPr>
      </a:lvl8pPr>
      <a:lvl9pPr marL="1828800" marR="0" indent="0" algn="ctr" defTabSz="914400">
        <a:lnSpc>
          <a:spcPct val="9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" cap="none" spc="0" baseline="0">
          <a:solidFill>
            <a:schemeClr val="tx2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latin typeface="Verdana" pitchFamily="2" charset="-52"/>
          <a:ea typeface="Verdana" pitchFamily="2" charset="-52"/>
          <a:cs typeface="Verdana" pitchFamily="2" charset="-52"/>
        </a:defRPr>
      </a:lvl9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lang="ru-ru" sz="3200" b="0" i="0" u="none" strike="noStrike" kern="1" cap="none" spc="0" baseline="0">
          <a:solidFill>
            <a:schemeClr val="tx1"/>
          </a:solidFill>
          <a:effectLst/>
          <a:latin typeface="Verdana" pitchFamily="2" charset="-52"/>
          <a:ea typeface="Verdana" pitchFamily="2" charset="-52"/>
          <a:cs typeface="Verdana" pitchFamily="2" charset="-52"/>
        </a:defRPr>
      </a:lvl1pPr>
      <a:lvl2pPr marL="742950" marR="0" indent="-28575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–"/>
        <a:tabLst/>
        <a:defRPr lang="ru-ru" sz="2800" b="0" i="0" u="none" strike="noStrike" kern="1" cap="none" spc="0" baseline="0">
          <a:solidFill>
            <a:schemeClr val="tx1"/>
          </a:solidFill>
          <a:effectLst/>
          <a:latin typeface="Verdana" pitchFamily="2" charset="-52"/>
          <a:ea typeface="Verdana" pitchFamily="2" charset="-52"/>
          <a:cs typeface="Verdana" pitchFamily="2" charset="-52"/>
        </a:defRPr>
      </a:lvl2pPr>
      <a:lvl3pPr marL="11430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lang="ru-ru" sz="2400" b="0" i="0" u="none" strike="noStrike" kern="1" cap="none" spc="0" baseline="0">
          <a:solidFill>
            <a:schemeClr val="tx1"/>
          </a:solidFill>
          <a:effectLst/>
          <a:latin typeface="Verdana" pitchFamily="2" charset="-52"/>
          <a:ea typeface="Verdana" pitchFamily="2" charset="-52"/>
          <a:cs typeface="Verdana" pitchFamily="2" charset="-52"/>
        </a:defRPr>
      </a:lvl3pPr>
      <a:lvl4pPr marL="16002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–"/>
        <a:tabLst/>
        <a:defRPr lang="ru-ru" sz="2000" b="0" i="0" u="none" strike="noStrike" kern="1" cap="none" spc="0" baseline="0">
          <a:solidFill>
            <a:schemeClr val="tx1"/>
          </a:solidFill>
          <a:effectLst/>
          <a:latin typeface="Verdana" pitchFamily="2" charset="-52"/>
          <a:ea typeface="Verdana" pitchFamily="2" charset="-52"/>
          <a:cs typeface="Verdana" pitchFamily="2" charset="-52"/>
        </a:defRPr>
      </a:lvl4pPr>
      <a:lvl5pPr marL="20574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»"/>
        <a:tabLst/>
        <a:defRPr lang="ru-ru" sz="2000" b="0" i="0" u="none" strike="noStrike" kern="1" cap="none" spc="0" baseline="0">
          <a:solidFill>
            <a:schemeClr val="tx1"/>
          </a:solidFill>
          <a:effectLst/>
          <a:latin typeface="Verdana" pitchFamily="2" charset="-52"/>
          <a:ea typeface="Verdana" pitchFamily="2" charset="-52"/>
          <a:cs typeface="Verdana" pitchFamily="2" charset="-52"/>
        </a:defRPr>
      </a:lvl5pPr>
      <a:lvl6pPr marL="25146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»"/>
        <a:tabLst/>
        <a:defRPr lang="ru-ru" sz="2000" b="0" i="0" u="none" strike="noStrike" kern="1" cap="none" spc="0" baseline="0">
          <a:solidFill>
            <a:schemeClr val="tx1"/>
          </a:solidFill>
          <a:effectLst/>
          <a:latin typeface="Verdana" pitchFamily="2" charset="-52"/>
          <a:ea typeface="Verdana" pitchFamily="2" charset="-52"/>
          <a:cs typeface="Verdana" pitchFamily="2" charset="-52"/>
        </a:defRPr>
      </a:lvl6pPr>
      <a:lvl7pPr marL="29718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»"/>
        <a:tabLst/>
        <a:defRPr lang="ru-ru" sz="2000" b="0" i="0" u="none" strike="noStrike" kern="1" cap="none" spc="0" baseline="0">
          <a:solidFill>
            <a:schemeClr val="tx1"/>
          </a:solidFill>
          <a:effectLst/>
          <a:latin typeface="Verdana" pitchFamily="2" charset="-52"/>
          <a:ea typeface="Verdana" pitchFamily="2" charset="-52"/>
          <a:cs typeface="Verdana" pitchFamily="2" charset="-52"/>
        </a:defRPr>
      </a:lvl7pPr>
      <a:lvl8pPr marL="34290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»"/>
        <a:tabLst/>
        <a:defRPr lang="ru-ru" sz="2000" b="0" i="0" u="none" strike="noStrike" kern="1" cap="none" spc="0" baseline="0">
          <a:solidFill>
            <a:schemeClr val="tx1"/>
          </a:solidFill>
          <a:effectLst/>
          <a:latin typeface="Verdana" pitchFamily="2" charset="-52"/>
          <a:ea typeface="Verdana" pitchFamily="2" charset="-52"/>
          <a:cs typeface="Verdana" pitchFamily="2" charset="-52"/>
        </a:defRPr>
      </a:lvl8pPr>
      <a:lvl9pPr marL="38862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»"/>
        <a:tabLst/>
        <a:defRPr lang="ru-ru" sz="2000" b="0" i="0" u="none" strike="noStrike" kern="1" cap="none" spc="0" baseline="0">
          <a:solidFill>
            <a:schemeClr val="tx1"/>
          </a:solidFill>
          <a:effectLst/>
          <a:latin typeface="Verdana" pitchFamily="2" charset="-52"/>
          <a:ea typeface="Verdana" pitchFamily="2" charset="-52"/>
          <a:cs typeface="Verdana" pitchFamily="2" charset="-52"/>
        </a:defRPr>
      </a:lvl9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cap="none" spc="0" baseline="0">
          <a:solidFill>
            <a:schemeClr val="tx1"/>
          </a:solidFill>
          <a:effectLst/>
          <a:latin typeface="Verdana" pitchFamily="2" charset="-52"/>
          <a:ea typeface="Verdana" pitchFamily="2" charset="-52"/>
          <a:cs typeface="Verdana" pitchFamily="2" charset="-52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cap="none" spc="0" baseline="0">
          <a:solidFill>
            <a:schemeClr val="tx1"/>
          </a:solidFill>
          <a:effectLst/>
          <a:latin typeface="Verdana" pitchFamily="2" charset="-52"/>
          <a:ea typeface="Verdana" pitchFamily="2" charset="-52"/>
          <a:cs typeface="Verdana" pitchFamily="2" charset="-52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cap="none" spc="0" baseline="0">
          <a:solidFill>
            <a:schemeClr val="tx1"/>
          </a:solidFill>
          <a:effectLst/>
          <a:latin typeface="Verdana" pitchFamily="2" charset="-52"/>
          <a:ea typeface="Verdana" pitchFamily="2" charset="-52"/>
          <a:cs typeface="Verdana" pitchFamily="2" charset="-52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cap="none" spc="0" baseline="0">
          <a:solidFill>
            <a:schemeClr val="tx1"/>
          </a:solidFill>
          <a:effectLst/>
          <a:latin typeface="Verdana" pitchFamily="2" charset="-52"/>
          <a:ea typeface="Verdana" pitchFamily="2" charset="-52"/>
          <a:cs typeface="Verdana" pitchFamily="2" charset="-52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cap="none" spc="0" baseline="0">
          <a:solidFill>
            <a:schemeClr val="tx1"/>
          </a:solidFill>
          <a:effectLst/>
          <a:latin typeface="Verdana" pitchFamily="2" charset="-52"/>
          <a:ea typeface="Verdana" pitchFamily="2" charset="-52"/>
          <a:cs typeface="Verdana" pitchFamily="2" charset="-52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cap="none" spc="0" baseline="0">
          <a:solidFill>
            <a:schemeClr val="tx1"/>
          </a:solidFill>
          <a:effectLst/>
          <a:latin typeface="Verdana" pitchFamily="2" charset="-52"/>
          <a:ea typeface="Verdana" pitchFamily="2" charset="-52"/>
          <a:cs typeface="Verdana" pitchFamily="2" charset="-52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cap="none" spc="0" baseline="0">
          <a:solidFill>
            <a:schemeClr val="tx1"/>
          </a:solidFill>
          <a:effectLst/>
          <a:latin typeface="Verdana" pitchFamily="2" charset="-52"/>
          <a:ea typeface="Verdana" pitchFamily="2" charset="-52"/>
          <a:cs typeface="Verdana" pitchFamily="2" charset="-52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cap="none" spc="0" baseline="0">
          <a:solidFill>
            <a:schemeClr val="tx1"/>
          </a:solidFill>
          <a:effectLst/>
          <a:latin typeface="Verdana" pitchFamily="2" charset="-52"/>
          <a:ea typeface="Verdana" pitchFamily="2" charset="-52"/>
          <a:cs typeface="Verdana" pitchFamily="2" charset="-52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cap="none" spc="0" baseline="0">
          <a:solidFill>
            <a:schemeClr val="tx1"/>
          </a:solidFill>
          <a:effectLst/>
          <a:latin typeface="Verdana" pitchFamily="2" charset="-52"/>
          <a:ea typeface="Verdana" pitchFamily="2" charset="-52"/>
          <a:cs typeface="Verdana" pitchFamily="2" charset="-52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jpeg"/></Relationships>
</file>

<file path=ppt/slides/_rels/slide1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jpeg"/></Relationships>
</file>

<file path=ppt/slides/_rels/slide1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7.jpeg"/></Relationships>
</file>

<file path=ppt/slides/_rels/slide1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8.jpeg"/><Relationship Id="rId3" Type="http://schemas.openxmlformats.org/officeDocument/2006/relationships/image" Target="../media/image9.jpeg"/></Relationships>
</file>

<file path=ppt/slides/_rels/slide1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jpeg"/></Relationships>
</file>

<file path=ppt/slides/_rels/slide1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1.jpeg"/></Relationships>
</file>

<file path=ppt/slides/_rels/slide1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2.jpeg"/></Relationships>
</file>

<file path=ppt/slides/_rels/slide1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1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Relationship Id="rId3" Type="http://schemas.openxmlformats.org/officeDocument/2006/relationships/image" Target="../media/image15.jpeg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Relationship Id="rId3" Type="http://schemas.openxmlformats.org/officeDocument/2006/relationships/image" Target="../media/image17.jpeg"/></Relationships>
</file>

<file path=ppt/slides/_rels/slide2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eg"/><Relationship Id="rId3" Type="http://schemas.openxmlformats.org/officeDocument/2006/relationships/image" Target="../media/image19.jpeg"/></Relationships>
</file>

<file path=ppt/slides/_rels/slide2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eg"/></Relationships>
</file>

<file path=ppt/slides/_rels/slide2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jpeg"/><Relationship Id="rId3" Type="http://schemas.openxmlformats.org/officeDocument/2006/relationships/image" Target="../media/image22.jpeg"/></Relationships>
</file>

<file path=ppt/slides/_rels/slide2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jpeg"/><Relationship Id="rId3" Type="http://schemas.openxmlformats.org/officeDocument/2006/relationships/image" Target="../media/image24.jpeg"/><Relationship Id="rId4" Type="http://schemas.openxmlformats.org/officeDocument/2006/relationships/image" Target="../media/image25.jpeg"/><Relationship Id="rId5" Type="http://schemas.openxmlformats.org/officeDocument/2006/relationships/image" Target="../media/image26.jpeg"/></Relationships>
</file>

<file path=ppt/slides/_rels/slide2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</file>

<file path=ppt/slides/_rels/slide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eg"/></Relationships>
</file>

<file path=ppt/slides/slide1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gMAAKwDAAA0NQAAVBMAABAAAAAmAAAACAAAAAEAAAAAAAAA"/>
              </a:ext>
            </a:extLst>
          </p:cNvSpPr>
          <p:nvPr>
            <p:ph type="ctrTitle"/>
          </p:nvPr>
        </p:nvSpPr>
        <p:spPr>
          <a:xfrm>
            <a:off x="539750" y="596900"/>
            <a:ext cx="8108950" cy="2545080"/>
          </a:xfrm>
        </p:spPr>
        <p:txBody>
          <a:bodyPr/>
          <a:lstStyle/>
          <a:p>
            <a:pPr>
              <a:defRPr lang="ru-ru"/>
            </a:pPr>
            <a:r>
              <a:rPr lang="ru-ru" sz="5900" cap="none">
                <a:solidFill>
                  <a:srgbClr val="0033CC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Театрализованная деятельность </a:t>
            </a:r>
            <a:br/>
            <a:r>
              <a:rPr lang="ru-ru" sz="5900" cap="none">
                <a:solidFill>
                  <a:srgbClr val="0033CC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в ДОУ</a:t>
            </a:r>
            <a:r>
              <a:rPr lang="ru-ru" cap="none">
                <a:solidFill>
                  <a:srgbClr val="0033CC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 </a:t>
            </a:r>
            <a:endParaRPr lang="ru-ru" cap="none">
              <a:solidFill>
                <a:srgbClr val="0033CC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TgcAAIMdAAAgNQAAsycAAAAAAAAmAAAACAAAAAEAAAAAAAAA"/>
              </a:ext>
            </a:extLst>
          </p:cNvSpPr>
          <p:nvPr>
            <p:ph type="subTitle" idx="1"/>
          </p:nvPr>
        </p:nvSpPr>
        <p:spPr>
          <a:xfrm>
            <a:off x="1187450" y="4797425"/>
            <a:ext cx="7448550" cy="1656080"/>
          </a:xfrm>
        </p:spPr>
        <p:txBody>
          <a:bodyPr/>
          <a:lstStyle/>
          <a:p>
            <a:pPr>
              <a:defRPr lang="ru-ru"/>
            </a:pPr>
            <a:r>
              <a:rPr lang="ru-ru" sz="2800" cap="none">
                <a:solidFill>
                  <a:srgbClr val="FF0066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Презентация для воспитателей</a:t>
            </a:r>
            <a:endParaRPr lang="ru-ru" sz="2800" cap="none">
              <a:solidFill>
                <a:srgbClr val="FF0066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  <a:p>
            <a:pPr>
              <a:defRPr lang="ru-ru"/>
            </a:pPr>
            <a:r>
              <a:rPr lang="ru-ru" sz="2400" cap="none">
                <a:solidFill>
                  <a:srgbClr val="FF0066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Подготовила </a:t>
            </a:r>
            <a:endParaRPr lang="ru-ru" sz="2400" cap="none">
              <a:solidFill>
                <a:srgbClr val="FF0066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  <a:p>
            <a:pPr>
              <a:defRPr lang="ru-ru" sz="2400" cap="none">
                <a:solidFill>
                  <a:srgbClr val="FF0066"/>
                </a:solidFill>
                <a:latin typeface="Georgia" pitchFamily="1" charset="-52"/>
                <a:ea typeface="Verdana" pitchFamily="2" charset="-52"/>
                <a:cs typeface="Verdana" pitchFamily="2" charset="-52"/>
              </a:defRPr>
            </a:pPr>
            <a:r>
              <a:t>Кузнецова М.К.</a:t>
            </a:r>
          </a:p>
          <a:p>
            <a:pPr>
              <a:defRPr lang="ru-ru"/>
            </a:pPr>
            <a:endParaRPr lang="ru-ru" sz="2800" cap="none">
              <a:solidFill>
                <a:srgbClr val="FF0066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</p:txBody>
      </p:sp>
      <p:sp>
        <p:nvSpPr>
          <p:cNvPr id="4" name="Прямоугольник 3"/>
          <p:cNvSpPr>
            <a:extLst>
              <a:ext uri="smNativeData">
                <pr:smNativeData xmlns:pr="smNativeData" xmlns="smNativeData" val="SMDATA_15_EDvCZRMAAAAlAAAAZAAAAE0AAAAAkAAAAEgAAACQAAAASAAAAAAAAAAAAAAAAAAAAAEAAABQAAAAAAAAAAAA4D8AAAAAAADgPwAAAAAAAOA/AAAAAAAA4D8AAAAAAADgPwAAAAAAAOA/AAAAAAAA4D8AAAAAAADgPwAAAAAAAOA/AAAAAAAA4D8CAAAAjAAAAAAAAAAAAAAA////AOH0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OH0/wEAAAAAAAAAAAAAAAAAAAAAAAAAAAAAAAAAAAAAAAAAAAAAAAB/f38AzMz/A8zMzADAwP8Af39/AAAAAAAAAAAAAAAAAAAAAAAAAAAAIQAAABgAAAAUAAAAjAEAAFITAADuNAAA2BsAABAgAAAmAAAACAAAAP//////////"/>
              </a:ext>
            </a:extLst>
          </p:cNvSpPr>
          <p:nvPr/>
        </p:nvSpPr>
        <p:spPr>
          <a:xfrm>
            <a:off x="251460" y="3140710"/>
            <a:ext cx="8352790" cy="13855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defRPr lang="ru-ru"/>
            </a:pPr>
            <a:r>
              <a:rPr lang="ru-ru" sz="2800" b="1" i="1" cap="none">
                <a:solidFill>
                  <a:srgbClr val="FF0000"/>
                </a:solidFill>
              </a:rPr>
              <a:t>ТЕАТР - ЭТО ВОЛШЕБНЫЙ КРАЙ,</a:t>
            </a:r>
            <a:endParaRPr lang="ru-ru" sz="2800" b="1" cap="none">
              <a:solidFill>
                <a:srgbClr val="FF0000"/>
              </a:solidFill>
            </a:endParaRPr>
          </a:p>
          <a:p>
            <a:pPr algn="ctr">
              <a:defRPr lang="ru-ru"/>
            </a:pPr>
            <a:r>
              <a:rPr lang="ru-ru" sz="2800" b="1" i="1" cap="none">
                <a:solidFill>
                  <a:srgbClr val="FF0000"/>
                </a:solidFill>
              </a:rPr>
              <a:t>В КОТОРОМ РЕБЕНОК РАДУЕТСЯ,</a:t>
            </a:r>
            <a:endParaRPr lang="ru-ru" sz="2800" b="1" cap="none">
              <a:solidFill>
                <a:srgbClr val="FF0000"/>
              </a:solidFill>
            </a:endParaRPr>
          </a:p>
          <a:p>
            <a:pPr algn="ctr">
              <a:defRPr lang="ru-ru"/>
            </a:pPr>
            <a:r>
              <a:rPr lang="ru-ru" sz="2800" b="1" i="1" cap="none">
                <a:solidFill>
                  <a:srgbClr val="FF0000"/>
                </a:solidFill>
              </a:rPr>
              <a:t>ИГРАЯ, А В ИГРЕ ОН ПОЗНАЕТ МИР!</a:t>
            </a:r>
            <a:endParaRPr lang="ru-ru" sz="2800" b="1" cap="none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  <p:extLst>
      <p:ext uri="smNativeData">
        <pr:smNativeData xmlns:pr="smNativeData" xmlns="smNativeData" val="EDvCZQMAAAAFAAAA/////wEAAAAKAAAAAAAAAAAAAAAAAAAAAAAAAAoAAAAAAAAAAQAAAAoAAAAAAAAAAAAAAAAAAAAAAAAADwAAAAEAAAABAAAACgAAAAAAAAAAAAAAAAAAAAAAAAA="/>
      </p:ext>
    </p:extLst>
  </p:timing>
</p:sld>
</file>

<file path=ppt/slides/slide10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bwIAAA0CAACoGwAAIygAABAAAAAmAAAACAAAAAEAAAAAAAAA"/>
              </a:ext>
            </a:extLst>
          </p:cNvSpPr>
          <p:nvPr>
            <p:ph type="body" idx="1"/>
          </p:nvPr>
        </p:nvSpPr>
        <p:spPr>
          <a:xfrm>
            <a:off x="395605" y="333375"/>
            <a:ext cx="4100195" cy="6191250"/>
          </a:xfrm>
        </p:spPr>
        <p:txBody>
          <a:bodyPr/>
          <a:lstStyle/>
          <a:p>
            <a:pPr>
              <a:buNone/>
              <a:defRPr lang="ru-ru"/>
            </a:pPr>
            <a:r>
              <a:rPr lang="ru-ru" sz="2800" cap="none"/>
              <a:t>   </a:t>
            </a:r>
            <a:r>
              <a:rPr lang="ru-ru" b="1" cap="none">
                <a:solidFill>
                  <a:srgbClr val="000000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Действуя с различными картинками, у ребенка развивается мелкая моторика рук, что способствует более успешному и эффективному развитию речи.</a:t>
            </a:r>
            <a:endParaRPr lang="ru-ru" b="1" cap="none">
              <a:solidFill>
                <a:srgbClr val="000000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  <a:p>
            <a:pPr>
              <a:defRPr lang="ru-ru"/>
            </a:pPr>
            <a:endParaRPr lang="ru-ru" b="1" cap="none">
              <a:solidFill>
                <a:srgbClr val="000000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</p:txBody>
      </p:sp>
      <p:pic>
        <p:nvPicPr>
          <p:cNvPr id="3" name="Picture 7" descr="984124_44116nothumb500"/>
          <p:cNvPicPr>
            <a:picLocks noGrp="1" noChangeArrowheads="1" noChangeAspect="1"/>
            <a:extLst>
              <a:ext uri="smNativeData">
                <pr:smNativeData xmlns:pr="smNativeData" xmlns="smNativeData" val="SMDATA_17_EDvCZRMAAAAlAAAAEQAAAC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BAAAAAAAAAP8zzABaAAAAAQAAACMAAAAjAAAAIwAAAB4AAAAAAAAAZAAAAGQAAAAAAAAAZAAAAGQAAAAVAAAAYAAAAAAAAAAAAAAADwAAACADAAAAAAAAAAAAAAEAAACgMgAAVgcAAKr4//8BAAAAf39/AAEAAABkAAAAAAAAABQAAABAHwAAAAAAACYAAAAAAAAAwOD//wAAAAAmAAAAZAAAABYAAABMAAAAAQAAAAAAAAAAAAAAAAAAAAEAAAAzMzMAIwAAAJwAAACcAAAAZAAAAGQAAAAAAAAAy8vLACMAAACcAAAAnAAAAGQAAABkAAAAAAAAAAcAAAA4AAAAAAAAAAAAAAAAAAAA////AAAAAAAAAAAAAAAAAAAAAAAAAAAAAAAAAAAAAABkAAAAZAAAAAAAAAAjAAAABAAAAGQAAAAXAAAAFAAAAAAAAAAAAAAA/38AAP9/AAAAAAAACQAAAAQAAAAAAAAAHgAAAGgAAAAAAAAAAAAAAAAAAAAAAAAAAAAAABAnAAAQJwAAAAAAAAAAAAAAAAAAAAAAAAAAAAAAAAAAAAAAAAAAAADMAQAAAAAAAMDA/wAAAAAAAAAAAAA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D/M8wAf39/ADMzMwDLy8sAwMD/AH9/fwAAAAAAAAAAAAAAAAD///8AAAAAACEAAAAYAAAAFAAAAFceAADkDgAAfTQAANceAAAQAAAAJgAAAAgAAAABgQAAgP/BAQ=="/>
              </a:ext>
            </a:extLst>
          </p:cNvPicPr>
          <p:nvPr>
            <p:ph type="pic" idx="2"/>
          </p:nvPr>
        </p:nvPicPr>
        <p:blipFill>
          <a:blip r:embed="rId2"/>
          <a:stretch>
            <a:fillRect/>
          </a:stretch>
        </p:blipFill>
        <p:spPr>
          <a:xfrm>
            <a:off x="4932045" y="2420620"/>
            <a:ext cx="3600450" cy="2592705"/>
          </a:xfrm>
          <a:prstGeom prst="rect">
            <a:avLst/>
          </a:prstGeom>
          <a:ln w="57150" cap="flat" cmpd="sng" algn="ctr">
            <a:solidFill>
              <a:srgbClr val="FF33CC"/>
            </a:solidFill>
            <a:prstDash val="solid"/>
            <a:headEnd type="none"/>
            <a:tailEnd type="none"/>
          </a:ln>
          <a:effectLst>
            <a:outerShdw blurRad="292100" dist="140092" dir="2700000" algn="tl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fast" p14:dur="800">
    <p:fade/>
    <p:extLst>
      <p:ext uri="smNativeData">
        <pr:smNativeData xmlns:pr="smNativeData" xmlns="smNativeData" val="EDvCZQAAAAAgAwAAAAAAAAYAAAAAAAAAAAAAAAAAAAAAAAAAAQAAAAAAAAAAAAAAAAAAAAAAAAAAAAAA"/>
      </p:ext>
    </p:extLst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  <p:extLst>
      <p:ext uri="smNativeData">
        <pr:smNativeData xmlns:pr="smNativeData" xmlns="smNativeData" val="EDvCZQEAAAAFAAAAAAAAAAEAAAAsAAAAAAAAAAAAAAAAAAAAAAAAAA=="/>
      </p:ext>
    </p:extLst>
  </p:timing>
</p:sld>
</file>

<file path=ppt/slides/slide11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gIAAKMAAABwNQAAlgUAABAAAAAmAAAACAAAAAEAAAAAAAAA"/>
              </a:ext>
            </a:extLst>
          </p:cNvSpPr>
          <p:nvPr>
            <p:ph type="title"/>
          </p:nvPr>
        </p:nvSpPr>
        <p:spPr>
          <a:xfrm>
            <a:off x="443230" y="103505"/>
            <a:ext cx="8243570" cy="804545"/>
          </a:xfrm>
        </p:spPr>
        <p:txBody>
          <a:bodyPr/>
          <a:lstStyle/>
          <a:p>
            <a:pPr>
              <a:defRPr lang="ru-ru"/>
            </a:pPr>
            <a:r>
              <a:rPr lang="ru-ru" b="1" cap="none">
                <a:solidFill>
                  <a:srgbClr val="0000CC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Вязаный театр</a:t>
            </a:r>
            <a:endParaRPr lang="ru-ru" b="1" cap="none">
              <a:solidFill>
                <a:srgbClr val="0000CC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</p:txBody>
      </p:sp>
      <p:sp>
        <p:nvSpPr>
          <p:cNvPr id="3" name="Rectangle 4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F8AY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GwEAAJYFAACoGwAAligAABAAAAAmAAAACAAAAAEAAAAAAAAA"/>
              </a:ext>
            </a:extLst>
          </p:cNvSpPr>
          <p:nvPr>
            <p:ph type="body" idx="1"/>
          </p:nvPr>
        </p:nvSpPr>
        <p:spPr>
          <a:xfrm>
            <a:off x="179705" y="908050"/>
            <a:ext cx="4316095" cy="5689600"/>
          </a:xfrm>
        </p:spPr>
        <p:txBody>
          <a:bodyPr/>
          <a:lstStyle/>
          <a:p>
            <a:pPr>
              <a:defRPr lang="ru-ru"/>
            </a:pPr>
            <a:r>
              <a:rPr lang="ru-ru" sz="2800" b="1" cap="none">
                <a:solidFill>
                  <a:srgbClr val="000000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Развивает моторно-двигательную, зрительную, слуховую координацию;</a:t>
            </a:r>
            <a:endParaRPr lang="ru-ru" sz="2800" b="1" cap="none">
              <a:solidFill>
                <a:srgbClr val="000000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  <a:p>
            <a:pPr>
              <a:defRPr lang="ru-ru"/>
            </a:pPr>
            <a:r>
              <a:rPr lang="ru-ru" sz="2800" b="1" cap="none">
                <a:solidFill>
                  <a:srgbClr val="000000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Формирует творческие способности, артистизм;</a:t>
            </a:r>
            <a:endParaRPr lang="ru-ru" sz="2800" b="1" cap="none">
              <a:solidFill>
                <a:srgbClr val="000000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  <a:p>
            <a:pPr>
              <a:defRPr lang="ru-ru"/>
            </a:pPr>
            <a:r>
              <a:rPr lang="ru-ru" sz="2800" b="1" cap="none">
                <a:solidFill>
                  <a:srgbClr val="000000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Обогащает пассивный и активный словарь</a:t>
            </a:r>
            <a:endParaRPr lang="ru-ru" sz="2800" b="1" cap="none">
              <a:solidFill>
                <a:srgbClr val="000000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</p:txBody>
      </p:sp>
      <p:pic>
        <p:nvPicPr>
          <p:cNvPr id="4" name="Picture 10" descr="1274668310_09"/>
          <p:cNvPicPr>
            <a:picLocks noGrp="1" noChangeArrowheads="1" noChangeAspect="1"/>
            <a:extLst>
              <a:ext uri="smNativeData">
                <pr:smNativeData xmlns:pr="smNativeData" xmlns="smNativeData" val="SMDATA_17_EDvCZRMAAAAlAAAAEQAAAC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BAAAAAAAAAP8zzABaAAAAAQAAACMAAAAjAAAAIwAAAB4AAAAAAAAAZAAAAGQAAAAAAAAAZAAAAGQAAAAVAAAAYAAAAAAAAAAAAAAADwAAACADAAAAAAAAAAAAAAEAAACgMgAAVgcAAKr4//8BAAAAf39/AAEAAABkAAAAAAAAABQAAABAHwAAAAAAACYAAAAAAAAAwOD//wAAAAAmAAAAZAAAABYAAABMAAAAAQAAAAAAAAAAAAAAAAAAAAEAAAAzMzMAIwAAAJwAAACcAAAAZAAAAGQAAAAAAAAAy8vLACMAAACcAAAAnAAAAGQAAABkAAAAAAAAAAcAAAA4AAAAAAAAAAAAAAAAAAAA////AAAAAAAAAAAAAAAAAAAAAAAAAAAAAAAAAAAAAABkAAAAZAAAAAAAAAAjAAAABAAAAGQAAAAXAAAAFAAAAAAAAAAAAAAA/38AAP9/AAAAAAAACQAAAAQAAAAAAAAAHgAAAGgAAAAAAAAAAAAAAAAAAAAAAAAAAAAAABAnAAAQJwAAAAAAAAAAAAAAAAAAAAAAAAAAAAAAAAAAAAAAAAAAAADMAQAAAAAAAMDA/wAAAAAAAAAAAAA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D/M8wAf39/ADMzMwDLy8sAwMD/AH9/fwAAAAAAAAAAAAAAAAD///8AAAAAACEAAAAYAAAAFAAAAFceAADHDwAA7TQAAO4fAAAQAAAAJgAAAAgAAAABgQAAgP/BAQ=="/>
              </a:ext>
            </a:extLst>
          </p:cNvPicPr>
          <p:nvPr>
            <p:ph type="pic" idx="2"/>
          </p:nvPr>
        </p:nvPicPr>
        <p:blipFill>
          <a:blip r:embed="rId2"/>
          <a:stretch>
            <a:fillRect/>
          </a:stretch>
        </p:blipFill>
        <p:spPr>
          <a:xfrm>
            <a:off x="4932045" y="2564765"/>
            <a:ext cx="3671570" cy="2625725"/>
          </a:xfrm>
          <a:prstGeom prst="rect">
            <a:avLst/>
          </a:prstGeom>
          <a:ln w="57150" cap="flat" cmpd="sng" algn="ctr">
            <a:solidFill>
              <a:srgbClr val="FF33CC"/>
            </a:solidFill>
            <a:prstDash val="solid"/>
            <a:headEnd type="none"/>
            <a:tailEnd type="none"/>
          </a:ln>
          <a:effectLst>
            <a:outerShdw blurRad="292100" dist="140092" dir="2700000" algn="tl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fast" p14:dur="800">
    <p:fade/>
    <p:extLst>
      <p:ext uri="smNativeData">
        <pr:smNativeData xmlns:pr="smNativeData" xmlns="smNativeData" val="EDvCZQAAAAAgAwAAAAAAAAYAAAAAAAAAAAAAAAAAAAAAAAAAAQAAAAAAAAAAAAAAAAAAAAAAAAAAAAAA"/>
      </p:ext>
    </p:extLst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  <p:extLst>
      <p:ext uri="smNativeData">
        <pr:smNativeData xmlns:pr="smNativeData" xmlns="smNativeData" val="EDvCZQQAAAAFAAAA/////wEAAAAdAAAAAAAAAAAAAAAAAAAAAAAAAAwAAAAAAAAAAQAAACwAAAAAAAAAAAAAAAAAAAAAAAAAEQAAAAEAAAABAAAALAAAAAAAAAAAAAAAAAAAAAAAAAAWAAAAAgAAAAEAAAAsAAAAAAAAAAAAAAAAAAAAAAAAAA=="/>
      </p:ext>
    </p:extLst>
  </p:timing>
</p:sld>
</file>

<file path=ppt/slides/slide12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gIAAKMAAABwNQAAzgcAABAAAAAmAAAACAAAAAEAAAAAAAAA"/>
              </a:ext>
            </a:extLst>
          </p:cNvSpPr>
          <p:nvPr>
            <p:ph type="title"/>
          </p:nvPr>
        </p:nvSpPr>
        <p:spPr>
          <a:xfrm>
            <a:off x="443230" y="103505"/>
            <a:ext cx="8243570" cy="1165225"/>
          </a:xfrm>
        </p:spPr>
        <p:txBody>
          <a:bodyPr/>
          <a:lstStyle/>
          <a:p>
            <a:pPr>
              <a:defRPr lang="ru-ru"/>
            </a:pPr>
            <a:r>
              <a:rPr lang="ru-ru" sz="4000" b="1" cap="none">
                <a:solidFill>
                  <a:srgbClr val="0000CC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Конусный, настольный театр</a:t>
            </a:r>
            <a:endParaRPr lang="ru-ru" sz="4000" b="1" cap="none">
              <a:solidFill>
                <a:srgbClr val="0000CC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</p:txBody>
      </p:sp>
      <p:sp>
        <p:nvSpPr>
          <p:cNvPr id="3" name="Rectangle 6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HoGAACoGwAAQiUAABAAAAAmAAAACAAAAAEAAAAAAAAA"/>
              </a:ext>
            </a:extLst>
          </p:cNvSpPr>
          <p:nvPr>
            <p:ph type="body" idx="1"/>
          </p:nvPr>
        </p:nvSpPr>
        <p:spPr>
          <a:xfrm>
            <a:off x="457200" y="1052830"/>
            <a:ext cx="4038600" cy="5003800"/>
          </a:xfrm>
        </p:spPr>
        <p:txBody>
          <a:bodyPr/>
          <a:lstStyle/>
          <a:p>
            <a:pPr>
              <a:defRPr lang="ru-ru"/>
            </a:pPr>
            <a:r>
              <a:rPr lang="ru-ru" sz="2800" b="1" cap="none">
                <a:solidFill>
                  <a:srgbClr val="000000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Помогает учить детей координировать движения рук и глаз;</a:t>
            </a:r>
            <a:endParaRPr lang="ru-ru" sz="2800" b="1" cap="none">
              <a:solidFill>
                <a:srgbClr val="000000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  <a:p>
            <a:pPr>
              <a:defRPr lang="ru-ru"/>
            </a:pPr>
            <a:r>
              <a:rPr lang="ru-ru" sz="2800" b="1" cap="none">
                <a:solidFill>
                  <a:srgbClr val="000000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Сопровождать движения пальцев речью;</a:t>
            </a:r>
            <a:endParaRPr lang="ru-ru" sz="2800" b="1" cap="none">
              <a:solidFill>
                <a:srgbClr val="000000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  <a:p>
            <a:pPr>
              <a:defRPr lang="ru-ru"/>
            </a:pPr>
            <a:r>
              <a:rPr lang="ru-ru" sz="2800" b="1" cap="none">
                <a:solidFill>
                  <a:srgbClr val="000000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Побуждает выражать свои эмоции посредством мимики и речи.</a:t>
            </a:r>
            <a:endParaRPr lang="ru-ru" sz="2800" b="1" cap="none">
              <a:solidFill>
                <a:srgbClr val="000000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</p:txBody>
      </p:sp>
      <p:pic>
        <p:nvPicPr>
          <p:cNvPr id="4" name="Picture 2" descr="D:\рабочий стол\театр\4f79c28c16945.jpg"/>
          <p:cNvPicPr>
            <a:picLocks noChangeAspect="1"/>
            <a:extLst>
              <a:ext uri="smNativeData">
                <pr:smNativeData xmlns:pr="smNativeData" xmlns="smNativeData" val="SMDATA_17_EDvCZRMAAAAlAAAAEQAAAC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AcAAAA4AAAAAAAAAAAAAAAAAAAA////AAAAAAAAAAAAAAAAAAAAAAAAAAAAAAAAAAAAAABkAAAAZAAAAAAAAAAjAAAABAAAAGQAAAAXAAAAFAAAAAAAAAAAAAAA/38AAP9/AAAAAAAACQAAAAQAAAB1dXV1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JmZ/wXh9P8BAAAAAAAAAAAAAAAAAAAAAAAAAAAAAAAAAAAAAAAAAAAAAGYCf39/AMzM/wPMzMwAwMD/AH9/fwAAAAAAAAAAAAAAAAD///8AAAAAACEAAAAYAAAAFAAAAAwhAABaDQAA/zAAAM8bAAAQAAAAJgAAAAgAAAD//////////w=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5372100" y="2170430"/>
            <a:ext cx="2592705" cy="235013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ransition spd="fast" p14:dur="800">
    <p:fade/>
    <p:extLst>
      <p:ext uri="smNativeData">
        <pr:smNativeData xmlns:pr="smNativeData" xmlns="smNativeData" val="EDvCZQAAAAAgAwAAAAAAAAYAAAAAAAAAAAAAAAAAAAAAAAAAAQAAAAAAAAAAAAAAAAAAAAAAAAAAAAAA"/>
      </p:ext>
    </p:extLst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  <p:extLst>
      <p:ext uri="smNativeData">
        <pr:smNativeData xmlns:pr="smNativeData" xmlns="smNativeData" val="EDvCZQQAAAAFAAAA/////wEAAAAdAAAAAAAAAAAAAAAAAAAAAAAAAAwAAAAAAAAAAQAAACwAAAAAAAAAAAAAAAAAAAAAAAAAEQAAAAEAAAABAAAALAAAAAAAAAAAAAAAAAAAAAAAAAAWAAAAAgAAAAEAAAAsAAAAAAAAAAAAAAAAAAAAAAAAAA=="/>
      </p:ext>
    </p:extLst>
  </p:timing>
</p:sld>
</file>

<file path=ppt/slides/slide13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gIAAKMAAABwNQAACQYAABAAAAAmAAAACAAAAAEAAAAAAAAA"/>
              </a:ext>
            </a:extLst>
          </p:cNvSpPr>
          <p:nvPr>
            <p:ph type="title"/>
          </p:nvPr>
        </p:nvSpPr>
        <p:spPr>
          <a:xfrm>
            <a:off x="443230" y="103505"/>
            <a:ext cx="8243570" cy="877570"/>
          </a:xfrm>
        </p:spPr>
        <p:txBody>
          <a:bodyPr/>
          <a:lstStyle/>
          <a:p>
            <a:pPr>
              <a:defRPr lang="ru-ru"/>
            </a:pPr>
            <a:r>
              <a:rPr lang="ru-ru" b="1" cap="none">
                <a:solidFill>
                  <a:srgbClr val="0000CC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Театр-топотушки</a:t>
            </a:r>
            <a:endParaRPr lang="ru-ru" b="1" cap="none">
              <a:solidFill>
                <a:srgbClr val="0000CC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</p:txBody>
      </p:sp>
      <p:pic>
        <p:nvPicPr>
          <p:cNvPr id="3" name="Picture 6" descr="avgust_2011_023"/>
          <p:cNvPicPr>
            <a:picLocks noGrp="1" noChangeArrowheads="1" noChangeAspect="1"/>
            <a:extLst>
              <a:ext uri="smNativeData">
                <pr:smNativeData xmlns:pr="smNativeData" xmlns="smNativeData" val="SMDATA_17_EDvCZRMAAAAlAAAAEQAAAC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BAAAAAAAAAP8zzABaAAAAAQAAACMAAAAjAAAAIwAAAB4AAAAAAAAAZAAAAGQAAAAAAAAAZAAAAGQAAAAVAAAAYAAAAAAAAAAAAAAADwAAACADAAAAAAAAAAAAAAEAAACgMgAAVgcAAKr4//8BAAAAf39/AAEAAABkAAAAAAAAABQAAABAHwAAAAAAACYAAAAAAAAAwOD//wAAAAAmAAAAZAAAABYAAABMAAAAAQAAAAAAAAAAAAAAAAAAAAEAAAAzMzMAIwAAAJwAAACcAAAAZAAAAGQAAAAAAAAAy8vLACMAAACcAAAAnAAAAGQAAABkAAAAAAAAAAcAAAA4AAAAAAAAAAAAAAAAAAAA////AAAAAAAAAAAAAAAAAAAAAAAAAAAAAAAAAAAAAABkAAAAZAAAAAAAAAAjAAAABAAAAGQAAAAXAAAAFAAAAAAAAAAAAAAA/38AAP9/AAAAAAAACQAAAAQAAAAnGw4HHgAAAGgAAAAAAAAAAAAAAAAAAAAAAAAAAAAAABAnAAAQJwAAAAAAAAAAAAAAAAAAAAAAAAAAAAAAAAAAAAAAAAAAAADMAQAAAAAAAMDA/wAAAAAAAAAAAAA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D/M8wAf39/ADMzMwDLy8sAwMD/AH9/fwAAAAAAAAAAAAAAAAD///8AAAAAACEAAAAYAAAAFAAAAGMGAAAEGAAAIBwAACMoAAAQAAAAJgAAAAgAAAABgQAAgP/BAQ=="/>
              </a:ext>
            </a:extLst>
          </p:cNvPicPr>
          <p:nvPr>
            <p:ph type="pic" idx="2"/>
          </p:nvPr>
        </p:nvPicPr>
        <p:blipFill>
          <a:blip r:embed="rId2"/>
          <a:stretch>
            <a:fillRect/>
          </a:stretch>
        </p:blipFill>
        <p:spPr>
          <a:xfrm>
            <a:off x="1038225" y="3903980"/>
            <a:ext cx="3533775" cy="2620645"/>
          </a:xfrm>
          <a:prstGeom prst="rect">
            <a:avLst/>
          </a:prstGeom>
          <a:ln w="57150" cap="flat" cmpd="sng" algn="ctr">
            <a:solidFill>
              <a:srgbClr val="FF33CC"/>
            </a:solidFill>
            <a:prstDash val="solid"/>
            <a:headEnd type="none"/>
            <a:tailEnd type="none"/>
          </a:ln>
          <a:effectLst>
            <a:outerShdw blurRad="292100" dist="140092" dir="2700000" algn="tl">
              <a:srgbClr val="333333">
                <a:alpha val="65000"/>
              </a:srgbClr>
            </a:outerShdw>
          </a:effectLst>
        </p:spPr>
      </p:pic>
      <p:sp>
        <p:nvSpPr>
          <p:cNvPr id="4" name="Rectangle 4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mBwAAAkGAABwNQAAQiUAABAAAAAmAAAACAAAAAEAAAAAAAAA"/>
              </a:ext>
            </a:extLst>
          </p:cNvSpPr>
          <p:nvPr>
            <p:ph type="body" idx="3"/>
          </p:nvPr>
        </p:nvSpPr>
        <p:spPr>
          <a:xfrm>
            <a:off x="4648200" y="981075"/>
            <a:ext cx="4038600" cy="5075555"/>
          </a:xfrm>
        </p:spPr>
        <p:txBody>
          <a:bodyPr/>
          <a:lstStyle/>
          <a:p>
            <a:pPr>
              <a:defRPr lang="ru-ru"/>
            </a:pPr>
            <a:r>
              <a:rPr lang="ru-ru" sz="2800" b="1" cap="none">
                <a:solidFill>
                  <a:srgbClr val="000000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Помогает расширять словарный запас, подключая слуховое и тактильное восприятие;</a:t>
            </a:r>
            <a:endParaRPr lang="ru-ru" sz="2800" b="1" cap="none">
              <a:solidFill>
                <a:srgbClr val="000000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  <a:p>
            <a:pPr>
              <a:defRPr lang="ru-ru"/>
            </a:pPr>
            <a:r>
              <a:rPr lang="ru-ru" sz="2800" b="1" cap="none">
                <a:solidFill>
                  <a:srgbClr val="000000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Знакомит с народным творчеством;</a:t>
            </a:r>
            <a:endParaRPr lang="ru-ru" sz="2800" b="1" cap="none">
              <a:solidFill>
                <a:srgbClr val="000000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  <a:p>
            <a:pPr>
              <a:defRPr lang="ru-ru"/>
            </a:pPr>
            <a:r>
              <a:rPr lang="ru-ru" sz="2800" b="1" cap="none">
                <a:solidFill>
                  <a:srgbClr val="000000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Обучает навыкам общения, игры, счета.</a:t>
            </a:r>
            <a:endParaRPr lang="ru-ru" sz="2800" b="1" cap="none">
              <a:solidFill>
                <a:srgbClr val="000000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</p:txBody>
      </p:sp>
      <p:pic>
        <p:nvPicPr>
          <p:cNvPr id="5" name="Picture 8" descr="avgust_2011_024"/>
          <p:cNvPicPr>
            <a:picLocks noGrp="1" noChangeArrowheads="1" noChangeAspect="1"/>
            <a:extLst>
              <a:ext uri="smNativeData">
                <pr:smNativeData xmlns:pr="smNativeData" xmlns="smNativeData" val="SMDATA_17_EDvCZRMAAAAlAAAAEQAAAC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BAAAAAAAAAP//AABaAAAAAQAAACMAAAAjAAAAIwAAAB4AAAAAAAAAZAAAAGQAAAAAAAAAZAAAAGQAAAAVAAAAYAAAAAAAAAAAAAAADwAAACADAAAAAAAAAAAAAAEAAACgMgAAVgcAAKr4//8BAAAAf39/AAEAAABkAAAAAAAAABQAAABAHwAAAAAAACYAAAAAAAAAwOD//wAAAAAmAAAAZAAAABYAAABMAAAAAQAAAAAAAAAAAAAAAAAAAAEAAAAzMzMAIwAAAJwAAACcAAAAZAAAAGQAAAAAAAAAy8vLACMAAACcAAAAnAAAAGQAAABkAAAAAAAAAAcAAAA4AAAAAAAAAAAAAAAAAAAA////AAAAAAAAAAAAAAAAAAAAAAAAAAAAAAAAAAAAAABkAAAAZAAAAAAAAAAjAAAABAAAAGQAAAAXAAAAFAAAAAAAAAAAAAAA/38AAP9/AAAAAAAACQAAAAQAAAAeFhgsHgAAAGgAAAAAAAAAAAAAAAAAAAAAAAAAAAAAABAnAAAQJwAAAAAAAAAAAAAAAAAAAAAAAAAAAAAAAAAAAAAAAAAAAADMAQAAAAAAAMDA/wAAAAAAAAAAAAA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D//wAAf39/ADMzMwDLy8sAwMD/AH9/fwAAAAAAAAAAAAAAAAD///8AAAAAACEAAAAYAAAAFAAAAP4BAAB6BgAAExgAABQXAAAQAAAAJgAAAAgAAAABgQAAgP/BAQ=="/>
              </a:ext>
            </a:extLst>
          </p:cNvPicPr>
          <p:nvPr>
            <p:ph type="pic" idx="1"/>
          </p:nvPr>
        </p:nvPicPr>
        <p:blipFill>
          <a:blip r:embed="rId3"/>
          <a:stretch>
            <a:fillRect/>
          </a:stretch>
        </p:blipFill>
        <p:spPr>
          <a:xfrm>
            <a:off x="323850" y="1052830"/>
            <a:ext cx="3589655" cy="2698750"/>
          </a:xfrm>
          <a:prstGeom prst="rect">
            <a:avLst/>
          </a:prstGeom>
          <a:ln w="57150" cap="flat" cmpd="sng" algn="ctr">
            <a:solidFill>
              <a:srgbClr val="FFFF00"/>
            </a:solidFill>
            <a:prstDash val="solid"/>
            <a:headEnd type="none"/>
            <a:tailEnd type="none"/>
          </a:ln>
          <a:effectLst>
            <a:outerShdw blurRad="292100" dist="140092" dir="2700000" algn="tl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fast" p14:dur="800">
    <p:fade/>
    <p:extLst>
      <p:ext uri="smNativeData">
        <pr:smNativeData xmlns:pr="smNativeData" xmlns="smNativeData" val="EDvCZQAAAAAgAwAAAAAAAAYAAAAAAAAAAAAAAAAAAAAAAAAAAQAAAAAAAAAAAAAAAAAAAAAAAAAAAAAA"/>
      </p:ext>
    </p:extLst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  <p:extLst>
      <p:ext uri="smNativeData">
        <pr:smNativeData xmlns:pr="smNativeData" xmlns="smNativeData" val="EDvCZQQAAAAFAAAA/////wEAAAAdAAAAAAAAAAAAAAAAAAAAAAAAAAwAAAAAAAAAAQAAACwAAAAAAAAAAAAAAAAAAAAAAAAAEQAAAAEAAAABAAAALAAAAAAAAAAAAAAAAAAAAAAAAAAWAAAAAgAAAAEAAAAsAAAAAAAAAAAAAAAAAAAAAAAAAA=="/>
      </p:ext>
    </p:extLst>
  </p:timing>
</p:sld>
</file>

<file path=ppt/slides/slide14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gIAAKMAAABwNQAACQYAABAAAAAmAAAACAAAAAEAAAAAAAAA"/>
              </a:ext>
            </a:extLst>
          </p:cNvSpPr>
          <p:nvPr>
            <p:ph type="title"/>
          </p:nvPr>
        </p:nvSpPr>
        <p:spPr>
          <a:xfrm>
            <a:off x="443230" y="103505"/>
            <a:ext cx="8243570" cy="877570"/>
          </a:xfrm>
        </p:spPr>
        <p:txBody>
          <a:bodyPr/>
          <a:lstStyle/>
          <a:p>
            <a:pPr>
              <a:defRPr lang="ru-ru"/>
            </a:pPr>
            <a:r>
              <a:rPr lang="ru-ru" b="1" cap="none">
                <a:solidFill>
                  <a:srgbClr val="0000CC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Театр на перчатке</a:t>
            </a:r>
            <a:endParaRPr lang="ru-ru" b="1" cap="none">
              <a:solidFill>
                <a:srgbClr val="0000CC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</p:txBody>
      </p:sp>
      <p:sp>
        <p:nvSpPr>
          <p:cNvPr id="3" name="Rectangle 4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F8AY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JYFAACoGwAAMCoAABAAAAAmAAAACAAAAAEAAAAAAAAA"/>
              </a:ext>
            </a:extLst>
          </p:cNvSpPr>
          <p:nvPr>
            <p:ph type="body" idx="1"/>
          </p:nvPr>
        </p:nvSpPr>
        <p:spPr>
          <a:xfrm>
            <a:off x="457200" y="908050"/>
            <a:ext cx="4038600" cy="5949950"/>
          </a:xfrm>
        </p:spPr>
        <p:txBody>
          <a:bodyPr/>
          <a:lstStyle/>
          <a:p>
            <a:pPr>
              <a:defRPr lang="ru-ru"/>
            </a:pPr>
            <a:r>
              <a:rPr lang="ru-ru" sz="2400" b="1" cap="none">
                <a:solidFill>
                  <a:srgbClr val="000000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Оказывает потрясающее терапевтическое воздействие: помогает бороться с нарушениями речи, неврозами;</a:t>
            </a:r>
            <a:endParaRPr lang="ru-ru" sz="2400" b="1" cap="none">
              <a:solidFill>
                <a:srgbClr val="000000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  <a:p>
            <a:pPr>
              <a:defRPr lang="ru-ru"/>
            </a:pPr>
            <a:r>
              <a:rPr lang="ru-ru" sz="2400" b="1" cap="none">
                <a:solidFill>
                  <a:srgbClr val="000000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Помогает справиться с переживаниями, страхами;</a:t>
            </a:r>
            <a:endParaRPr lang="ru-ru" sz="2400" b="1" cap="none">
              <a:solidFill>
                <a:srgbClr val="000000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  <a:p>
            <a:pPr>
              <a:defRPr lang="ru-ru"/>
            </a:pPr>
            <a:r>
              <a:rPr lang="ru-ru" sz="2400" b="1" cap="none">
                <a:solidFill>
                  <a:srgbClr val="000000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Перчаточная кукла передает весь спектр эмоций, которые испытывают дети.</a:t>
            </a:r>
            <a:endParaRPr lang="ru-ru" sz="2400" b="1" cap="none">
              <a:solidFill>
                <a:srgbClr val="000000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</p:txBody>
      </p:sp>
      <p:pic>
        <p:nvPicPr>
          <p:cNvPr id="4" name="Объект 1"/>
          <p:cNvPicPr>
            <a:picLocks noGrp="1" noChangeArrowheads="1" noChangeAspect="1"/>
            <a:extLst>
              <a:ext uri="smNativeData">
                <pr:smNativeData xmlns:pr="smNativeData" xmlns="smNativeData" val="SMDATA_17_EDvCZRMAAAAlAAAAEQAAAC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BAAAAAAAAAP8AAABaAAAAAQAAACMAAAAjAAAAIwAAAB4AAAAAAAAAZAAAAGQAAAAAAAAAZAAAAGQAAAAVAAAAYAAAAAAAAAAAAAAADwAAACADAAAAAAAAAAAAAAEAAACgMgAAVgcAAKr4//8BAAAAf39/AAEAAABkAAAAAAAAABQAAABAHwAAAAAAACYAAAAAAAAAwOD//wAAAAAmAAAAZAAAABYAAABMAAAAAQAAAAAAAAAAAAAAAAAAAAEAAAAzMzMAIwAAAJwAAACcAAAAZAAAAGQAAAAAAAAAy8vLACMAAACcAAAAnAAAAGQAAABkAAAAAAAAAAcAAAA4AAAAAAAAAAAAAAAAAAAA////AAAAAAAAAAAAAAAAAAAAAAAAAAAAAAAAAAAAAABkAAAAZAAAAAAAAAAjAAAABAAAAGQAAAAXAAAAFAAAAAAAAAAAAAAA/38AAP9/AAAAAAAACQAAAAQAAACLnJGLHgAAAGgAAAAAAAAAAAAAAAAAAAAAAAAAAAAAABAnAAAQJwAAAAAAAAAAAAAAAAAAAAAAAAAAAAAAAAAAAAAAAAAAAADMAQAAAAAAAMDA/wAAAAAAAAAAAAA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D/AAAAf39/ADMzMwDLy8sAwMD/AH9/fwAAAAAAAAAAAAAAAAD///8AAAAAACEAAAAYAAAAFAAAAK8bAAA/CAAAJTcAAO0lAAAQAAAAJgAAAAgAAAABgQAAgP/BAQ=="/>
              </a:ext>
            </a:extLst>
          </p:cNvPicPr>
          <p:nvPr>
            <p:ph type="pic" idx="2"/>
          </p:nvPr>
        </p:nvPicPr>
        <p:blipFill>
          <a:blip r:embed="rId3"/>
          <a:stretch>
            <a:fillRect/>
          </a:stretch>
        </p:blipFill>
        <p:spPr>
          <a:xfrm>
            <a:off x="4500245" y="1340485"/>
            <a:ext cx="4464050" cy="4824730"/>
          </a:xfrm>
          <a:prstGeom prst="rect">
            <a:avLst/>
          </a:prstGeom>
          <a:ln w="57150" cap="flat" cmpd="sng" algn="ctr">
            <a:solidFill>
              <a:srgbClr val="FF0000"/>
            </a:solidFill>
            <a:prstDash val="solid"/>
            <a:headEnd type="none"/>
            <a:tailEnd type="none"/>
          </a:ln>
          <a:effectLst>
            <a:outerShdw blurRad="292100" dist="140092" dir="2700000" algn="tl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fast" p14:dur="800">
    <p:fade/>
    <p:extLst>
      <p:ext uri="smNativeData">
        <pr:smNativeData xmlns:pr="smNativeData" xmlns="smNativeData" val="EDvCZQAAAAAgAwAAAAAAAAYAAAAAAAAAAAAAAAAAAAAAAAAAAQAAAAAAAAAAAAAAAAAAAAAAAAAAAAAA"/>
      </p:ext>
    </p:extLst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  <p:extLst>
      <p:ext uri="smNativeData">
        <pr:smNativeData xmlns:pr="smNativeData" xmlns="smNativeData" val="EDvCZQQAAAAFAAAA/////wEAAAAdAAAAAAAAAAAAAAAAAAAAAAAAAAwAAAAAAAAAAQAAACwAAAAAAAAAAAAAAAAAAAAAAAAAEQAAAAEAAAABAAAALAAAAAAAAAAAAAAAAAAAAAAAAAAWAAAAAgAAAAEAAAAsAAAAAAAAAAAAAAAAAAAAAAAAAA=="/>
      </p:ext>
    </p:extLst>
  </p:timing>
</p:sld>
</file>

<file path=ppt/slides/slide15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gIAAKMAAABwNQAAuQg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rPr lang="ru-ru" b="1" cap="none">
                <a:solidFill>
                  <a:srgbClr val="0000CC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Театр кукол Би-ба-бо</a:t>
            </a:r>
            <a:endParaRPr lang="ru-ru" b="1" cap="none">
              <a:solidFill>
                <a:srgbClr val="0000CC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</p:txBody>
      </p:sp>
      <p:sp>
        <p:nvSpPr>
          <p:cNvPr id="3" name="Rectangle 4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gJAACoGwAAQiUAABAAAAAmAAAACAAAAAEAAAAAAAAA"/>
              </a:ext>
            </a:extLst>
          </p:cNvSpPr>
          <p:nvPr>
            <p:ph type="body" idx="1"/>
          </p:nvPr>
        </p:nvSpPr>
        <p:spPr>
          <a:xfrm>
            <a:off x="457200" y="1600200"/>
            <a:ext cx="4038600" cy="4456430"/>
          </a:xfrm>
        </p:spPr>
        <p:txBody>
          <a:bodyPr/>
          <a:lstStyle/>
          <a:p>
            <a:pPr>
              <a:buNone/>
              <a:defRPr lang="ru-ru"/>
            </a:pPr>
            <a:r>
              <a:rPr lang="ru-ru" sz="2800" cap="none"/>
              <a:t>   </a:t>
            </a:r>
            <a:r>
              <a:rPr lang="ru-ru" sz="2800" b="1" cap="none">
                <a:solidFill>
                  <a:srgbClr val="000000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Посредством куклы, одетой на руку, дети говорят о своих переживаниях, тревогах и радостях, поскольку полностью отождествляют себя( свою руку) с куклой.</a:t>
            </a:r>
            <a:endParaRPr lang="ru-ru" sz="2800" b="1" cap="none">
              <a:solidFill>
                <a:srgbClr val="000000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</p:txBody>
      </p:sp>
      <p:pic>
        <p:nvPicPr>
          <p:cNvPr id="4" name="Picture 6" descr="p1070567"/>
          <p:cNvPicPr>
            <a:picLocks noGrp="1" noChangeArrowheads="1" noChangeAspect="1"/>
            <a:extLst>
              <a:ext uri="smNativeData">
                <pr:smNativeData xmlns:pr="smNativeData" xmlns="smNativeData" val="SMDATA_17_EDvCZRMAAAAlAAAAEQAAAC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BAAAAAAAAAP//AABaAAAAAQAAACMAAAAjAAAAIwAAAB4AAAAAAAAAZAAAAGQAAAAAAAAAZAAAAGQAAAAVAAAAYAAAAAAAAAAAAAAADwAAACADAAAAAAAAAAAAAAEAAACgMgAAVgcAAKr4//8BAAAAf39/AAEAAABkAAAAAAAAABQAAABAHwAAAAAAACYAAAAAAAAAwOD//wAAAAAmAAAAZAAAABYAAABMAAAAAQAAAAAAAAAAAAAAAAAAAAEAAAAzMzMAIwAAAJwAAACcAAAAbgAAAK0AAAAAAAAAy8vLACMAAACcAAAAnAAAAGQAAABkAAAAAAAAAAcAAAA4AAAAAAAAAAAAAAAAAAAA////AAAAAAAAAAAAAAAAAAAAAAAAAAAAAAAAAAAAAABkAAAAZAAAAAAAAAAjAAAABAAAAGQAAAAXAAAAFAAAAAAAAAAAAAAA/38AAP9/AAAAAAAACQAAAAQAAADkAYZCHgAAAGgAAAAAAAAAAAAAAAAAAAAAAAAAAAAAABAnAAAQJwAAAAAAAAAAAAAAAAAAAAAAAAAAAAAAAAAAAAAAAAAAAADMAQAAAAAAAMDA/wAAAAAAAAAAAAA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D//wAAf39/ADMzMwDLy8sAwMD/AH9/fwAAAAAAAAAAAAAAAAD///8AAAAAACEAAAAYAAAAFAAAADwgAACRDgAAFjQAAHQdAAAQAAAAJgAAAAgAAAABgQAAgP/BAQ=="/>
              </a:ext>
            </a:extLst>
          </p:cNvPicPr>
          <p:nvPr>
            <p:ph type="pic" idx="2"/>
          </p:nvPr>
        </p:nvPicPr>
        <p:blipFill>
          <a:blip r:embed="rId2"/>
          <a:stretch>
            <a:fillRect/>
          </a:stretch>
        </p:blipFill>
        <p:spPr>
          <a:xfrm>
            <a:off x="5240020" y="2367915"/>
            <a:ext cx="3227070" cy="2419985"/>
          </a:xfrm>
          <a:prstGeom prst="rect">
            <a:avLst/>
          </a:prstGeom>
          <a:ln w="57150" cap="flat" cmpd="sng" algn="ctr">
            <a:solidFill>
              <a:srgbClr val="FFFF00"/>
            </a:solidFill>
            <a:prstDash val="solid"/>
            <a:headEnd type="none"/>
            <a:tailEnd type="none"/>
          </a:ln>
          <a:effectLst>
            <a:outerShdw blurRad="292100" dist="140092" dir="2700000" sx="110000" sy="173000" algn="tl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  <p:extLst>
      <p:ext uri="smNativeData">
        <pr:smNativeData xmlns:pr="smNativeData" xmlns="smNativeData" val="EDvCZQIAAAAFAAAA/////wEAAAAXAAAAEAAAAAAAAAAAAAAAAAAAAAsAAAAAAAAAAQAAABcAAAAQAAAAAAAAAAAAAAAAAAAA"/>
      </p:ext>
    </p:extLst>
  </p:timing>
</p:sld>
</file>

<file path=ppt/slides/slide16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DN2WDY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gIAAA0CAABwNQAAdgoAABAAAAAmAAAACAAAAAEAAAAAAAAA"/>
              </a:ext>
            </a:extLst>
          </p:cNvSpPr>
          <p:nvPr>
            <p:ph type="title"/>
          </p:nvPr>
        </p:nvSpPr>
        <p:spPr>
          <a:xfrm>
            <a:off x="443230" y="333375"/>
            <a:ext cx="8243570" cy="1367155"/>
          </a:xfrm>
        </p:spPr>
        <p:txBody>
          <a:bodyPr/>
          <a:lstStyle/>
          <a:p>
            <a:pPr>
              <a:defRPr lang="ru-ru"/>
            </a:pPr>
            <a:r>
              <a:rPr lang="ru-ru" sz="4000" b="1" cap="none">
                <a:solidFill>
                  <a:srgbClr val="FF0066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При игре в кукольный театр, используя куклы Би-ба-бо, невозможно играть молча!</a:t>
            </a:r>
            <a:endParaRPr lang="ru-ru" sz="4000" b="1" cap="none">
              <a:solidFill>
                <a:srgbClr val="FF0066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</p:txBody>
      </p:sp>
      <p:sp>
        <p:nvSpPr>
          <p:cNvPr id="3" name="Rectangle 4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Gh7io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gJAACoGwAABykAABAAAAAmAAAACAAAAAEAAAAAAAAA"/>
              </a:ext>
            </a:extLst>
          </p:cNvSpPr>
          <p:nvPr>
            <p:ph type="body" idx="1"/>
          </p:nvPr>
        </p:nvSpPr>
        <p:spPr>
          <a:xfrm>
            <a:off x="457200" y="1600200"/>
            <a:ext cx="4038600" cy="5069205"/>
          </a:xfrm>
        </p:spPr>
        <p:txBody>
          <a:bodyPr/>
          <a:lstStyle/>
          <a:p>
            <a:pPr>
              <a:buNone/>
              <a:defRPr lang="ru-ru"/>
            </a:pPr>
            <a:r>
              <a:t>   </a:t>
            </a:r>
            <a:r>
              <a:rPr lang="ru-ru" sz="3600" b="1" cap="none">
                <a:solidFill>
                  <a:srgbClr val="000000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Поэтому именно эти куклы часто используют в своей работе логопеды, психологи и педагоги!</a:t>
            </a:r>
            <a:endParaRPr lang="ru-ru" sz="3600" b="1" cap="none">
              <a:solidFill>
                <a:srgbClr val="000000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</p:txBody>
      </p:sp>
      <p:pic>
        <p:nvPicPr>
          <p:cNvPr id="4" name="Изображение1"/>
          <p:cNvPicPr>
            <a:picLocks noChangeAspect="1"/>
            <a:extLst>
              <a:ext uri="smNativeData">
                <pr:smNativeData xmlns:pr="smNativeData" xmlns="smNativeData" val="SMDATA_17_EDvCZRMAAAAlAAAAEQAAAC8B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AcAAAA4AAAAAAAAAAAAAAAAAAAA////AAAAAAAAAAAAAAAAAAAAAAAAAAAAAAAAAAAAAABkAAAAZAAAAAAAAAAjAAAABAAAAGQAAAAXAAAAFAAAAAAAAAAAAAAA/38AAP9/AAAAAAAACQAAAAQAAACjAwQ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JmZ/wXh9P8BAAAAAAAAAAAAAAAAAAAAAAAAAAAAAAAAAAAAAAAAAAAAAGYCf39/AMzM/wPMzMwAwMD/AH9/fwAAAAAAAAAAAAAAAAD///8AAAAAACEAAAAYAAAAFAAAAIkbAAAgDgAA9jcAAMEjAAAAAAAAJgAAAAgAAAD//////////w=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4476115" y="2296160"/>
            <a:ext cx="4620895" cy="351599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  <p:extLst>
      <p:ext uri="smNativeData">
        <pr:smNativeData xmlns:pr="smNativeData" xmlns="smNativeData" val="EDvCZQIAAAAFAAAA/////wEAAAAXAAAAEAAAAAAAAAAAAAAAAAAAAAsAAAAAAAAAAQAAABcAAAAQAAAAAAAAAAAAAAAAAAAA"/>
      </p:ext>
    </p:extLst>
  </p:timing>
</p:sld>
</file>

<file path=ppt/slides/slide17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gIAAKMAAABwNQAAdA4AABAAAAAmAAAACAAAAAEAAAAAAAAA"/>
              </a:ext>
            </a:extLst>
          </p:cNvSpPr>
          <p:nvPr>
            <p:ph type="title"/>
          </p:nvPr>
        </p:nvSpPr>
        <p:spPr>
          <a:xfrm>
            <a:off x="443230" y="103505"/>
            <a:ext cx="8243570" cy="2245995"/>
          </a:xfrm>
        </p:spPr>
        <p:txBody>
          <a:bodyPr/>
          <a:lstStyle/>
          <a:p>
            <a:pPr>
              <a:defRPr lang="ru-ru"/>
            </a:pPr>
            <a:br/>
            <a:br/>
            <a:br/>
            <a:br/>
            <a:r>
              <a:rPr lang="ru-ru" sz="4000" b="1" cap="none">
                <a:solidFill>
                  <a:srgbClr val="FF0066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Игра-драматизация</a:t>
            </a:r>
            <a:br/>
            <a:r>
              <a:rPr lang="ru-ru" sz="2800" cap="none">
                <a:latin typeface="Georgia" pitchFamily="1" charset="-52"/>
                <a:ea typeface="Verdana" pitchFamily="2" charset="-52"/>
                <a:cs typeface="Verdana" pitchFamily="2" charset="-52"/>
              </a:rPr>
              <a:t>Самый «разговорный»</a:t>
            </a:r>
            <a:br/>
            <a:r>
              <a:rPr lang="ru-ru" sz="2800" cap="none">
                <a:latin typeface="Georgia" pitchFamily="1" charset="-52"/>
                <a:ea typeface="Verdana" pitchFamily="2" charset="-52"/>
                <a:cs typeface="Verdana" pitchFamily="2" charset="-52"/>
              </a:rPr>
              <a:t>вид театрализованной</a:t>
            </a:r>
            <a:br/>
            <a:r>
              <a:rPr lang="ru-ru" sz="2800" cap="none">
                <a:latin typeface="Georgia" pitchFamily="1" charset="-52"/>
                <a:ea typeface="Verdana" pitchFamily="2" charset="-52"/>
                <a:cs typeface="Verdana" pitchFamily="2" charset="-52"/>
              </a:rPr>
              <a:t>деятельности.</a:t>
            </a:r>
            <a:br/>
            <a:endParaRPr lang="ru-ru" sz="2800" cap="none">
              <a:latin typeface="Georgia" pitchFamily="1" charset="-52"/>
              <a:ea typeface="Verdana" pitchFamily="2" charset="-52"/>
              <a:cs typeface="Verdana" pitchFamily="2" charset="-52"/>
            </a:endParaRPr>
          </a:p>
        </p:txBody>
      </p:sp>
      <p:sp>
        <p:nvSpPr>
          <p:cNvPr id="3" name="Rectangle 4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bwIAAD0MAABAOAAAMCoAABAAAAAmAAAACAAAAAEAAAAAAAAA"/>
              </a:ext>
            </a:extLst>
          </p:cNvSpPr>
          <p:nvPr>
            <p:ph type="body" idx="1"/>
          </p:nvPr>
        </p:nvSpPr>
        <p:spPr>
          <a:xfrm>
            <a:off x="395605" y="1989455"/>
            <a:ext cx="8748395" cy="4868545"/>
          </a:xfrm>
        </p:spPr>
        <p:txBody>
          <a:bodyPr/>
          <a:lstStyle/>
          <a:p>
            <a:pPr>
              <a:lnSpc>
                <a:spcPct val="90000"/>
              </a:lnSpc>
              <a:defRPr lang="ru-ru"/>
            </a:pPr>
            <a:r>
              <a:rPr lang="ru-ru" sz="2800" b="1" cap="none">
                <a:solidFill>
                  <a:srgbClr val="000000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Целостное воздействие на личность ребенка: его раскрепощение, самостоятельное творчество, развитие ведущих психических процессов;</a:t>
            </a:r>
            <a:endParaRPr lang="ru-ru" sz="2800" b="1" cap="none">
              <a:solidFill>
                <a:srgbClr val="000000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  <a:p>
            <a:pPr>
              <a:lnSpc>
                <a:spcPct val="90000"/>
              </a:lnSpc>
              <a:defRPr lang="ru-ru"/>
            </a:pPr>
            <a:r>
              <a:rPr lang="ru-ru" sz="2800" b="1" cap="none">
                <a:solidFill>
                  <a:srgbClr val="000000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Способствует самопознанию и самовыражению личности;</a:t>
            </a:r>
            <a:endParaRPr lang="ru-ru" sz="2800" b="1" cap="none">
              <a:solidFill>
                <a:srgbClr val="000000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  <a:p>
            <a:pPr>
              <a:lnSpc>
                <a:spcPct val="90000"/>
              </a:lnSpc>
              <a:defRPr lang="ru-ru"/>
            </a:pPr>
            <a:r>
              <a:rPr lang="ru-ru" sz="2800" b="1" cap="none">
                <a:solidFill>
                  <a:srgbClr val="000000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Создает условия для социализации, усиливая адаптационные способности, корректирует коммуникативные качества, помогает осознанию чувства удовлетворения, радости, успешности.</a:t>
            </a:r>
            <a:endParaRPr lang="ru-ru" sz="2800" b="1" cap="none">
              <a:solidFill>
                <a:srgbClr val="000000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  <a:p>
            <a:pPr>
              <a:lnSpc>
                <a:spcPct val="90000"/>
              </a:lnSpc>
              <a:defRPr lang="ru-ru"/>
            </a:pPr>
            <a:endParaRPr lang="ru-ru" sz="2800" b="1" cap="none">
              <a:solidFill>
                <a:srgbClr val="000000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</p:txBody>
      </p:sp>
    </p:spTree>
  </p:cSld>
  <p:clrMapOvr>
    <a:masterClrMapping/>
  </p:clrMapOvr>
  <p:transition spd="fast" p14:dur="800">
    <p:fade/>
    <p:extLst>
      <p:ext uri="smNativeData">
        <pr:smNativeData xmlns:pr="smNativeData" xmlns="smNativeData" val="EDvCZQAAAAAgAwAAAAAAAAYAAAAAAAAAAAAAAAAAAAAAAAAAAQAAAAAAAAAAAAAAAAAAAAAAAAAAAAAA"/>
      </p:ext>
    </p:extLst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  <p:extLst>
      <p:ext uri="smNativeData">
        <pr:smNativeData xmlns:pr="smNativeData" xmlns="smNativeData" val="EDvCZQQAAAAFAAAA/////wEAAAAdAAAAAAAAAAAAAAAAAAAAAAAAAAwAAAAAAAAAAQAAACwAAAAAAAAAAAAAAAAAAAAAAAAAEQAAAAEAAAABAAAALAAAAAAAAAAAAAAAAAAAAAAAAAAWAAAAAgAAAAEAAAAsAAAAAAAAAAAAAAAAAAAAAAAAAA=="/>
      </p:ext>
    </p:extLst>
  </p:timing>
</p:sld>
</file>

<file path=ppt/slides/slide18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gIAAKMAAABwNQAArQwAABAAAAAmAAAACAAAAAEAAAAAAAAA"/>
              </a:ext>
            </a:extLst>
          </p:cNvSpPr>
          <p:nvPr>
            <p:ph type="title"/>
          </p:nvPr>
        </p:nvSpPr>
        <p:spPr>
          <a:xfrm>
            <a:off x="443230" y="103505"/>
            <a:ext cx="8243570" cy="1957070"/>
          </a:xfrm>
        </p:spPr>
        <p:txBody>
          <a:bodyPr/>
          <a:lstStyle/>
          <a:p>
            <a:pPr>
              <a:defRPr lang="ru-ru"/>
            </a:pPr>
            <a:r>
              <a:rPr lang="ru-ru" sz="2800" b="1" cap="none">
                <a:solidFill>
                  <a:srgbClr val="FF0066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Ни один другой вид театрализованной деятельности  так не способствует развитию артистизма, выразительности движений и речи, как игра-драматизация</a:t>
            </a:r>
            <a:endParaRPr lang="ru-ru" sz="2800" b="1" cap="none">
              <a:solidFill>
                <a:srgbClr val="FF0066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</p:txBody>
      </p:sp>
      <p:pic>
        <p:nvPicPr>
          <p:cNvPr id="3" name="Изображение1"/>
          <p:cNvPicPr>
            <a:picLocks noChangeAspect="1"/>
            <a:extLst>
              <a:ext uri="smNativeData">
                <pr:smNativeData xmlns:pr="smNativeData" xmlns="smNativeData" val="SMDATA_17_EDvCZRMAAAAlAAAAEQAAAC8B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AcAAAA4AAAAAAAAAAAAAAAAAAAA////AAAAAAAAAAAAAAAAAAAAAAAAAAAAAAAAAAAAAABkAAAAZAAAAAAAAAAjAAAABAAAAGQAAAAXAAAAFAAAAAAAAAAAAAAA/38AAP9/AAAAAAAACQAAAAQAAACjAwQ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JmZ/wXh9P8BAAAAAAAAAAAAAAAAAAAAAAAAAAAAAAAAAAAAAAAAAAAAAGYCf39/AMzM/wPMzMwAwMD/AH9/fwAAAAAAAAAAAAAAAAD///8AAAAAACEAAAAYAAAAFAAAAK8NAABrDQAA5jAAAJwoAAAAAAAAJgAAAAgAAAD//////////w=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224405" y="2181225"/>
            <a:ext cx="5724525" cy="442023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  <p:extLst>
      <p:ext uri="smNativeData">
        <pr:smNativeData xmlns:pr="smNativeData" xmlns="smNativeData" val="EDvCZQEAAAAFAAAA/////wEAAAAxAAAAAAAAAAACAAAAAAAAAAAAAA=="/>
      </p:ext>
    </p:extLst>
  </p:timing>
</p:sld>
</file>

<file path=ppt/slides/slide19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gIAAKMAAABwNQAAPAwAABAAAAAmAAAACAAAAAEAAAAAAAAA"/>
              </a:ext>
            </a:extLst>
          </p:cNvSpPr>
          <p:nvPr>
            <p:ph type="title"/>
          </p:nvPr>
        </p:nvSpPr>
        <p:spPr>
          <a:xfrm>
            <a:off x="443230" y="103505"/>
            <a:ext cx="8243570" cy="1885315"/>
          </a:xfrm>
        </p:spPr>
        <p:txBody>
          <a:bodyPr/>
          <a:lstStyle/>
          <a:p>
            <a:pPr>
              <a:defRPr lang="ru-ru"/>
            </a:pPr>
            <a:r>
              <a:rPr lang="ru-ru" sz="4000" b="1" cap="none">
                <a:solidFill>
                  <a:srgbClr val="FF0000"/>
                </a:solidFill>
                <a:latin typeface="Times New Roman" pitchFamily="1" charset="-52"/>
                <a:ea typeface="Verdana" pitchFamily="2" charset="-52"/>
                <a:cs typeface="Times New Roman" pitchFamily="1" charset="-52"/>
              </a:rPr>
              <a:t>КУКЛЫ НА ГАПИТЕ</a:t>
            </a:r>
            <a:r>
              <a:rPr lang="ru-ru" sz="2800" b="1" cap="none">
                <a:solidFill>
                  <a:srgbClr val="FF0000"/>
                </a:solidFill>
                <a:latin typeface="Times New Roman" pitchFamily="1" charset="-52"/>
                <a:ea typeface="Verdana" pitchFamily="2" charset="-52"/>
                <a:cs typeface="Times New Roman" pitchFamily="1" charset="-52"/>
              </a:rPr>
              <a:t>.</a:t>
            </a:r>
            <a:br/>
            <a:r>
              <a:rPr lang="ru-ru" sz="2800" b="1" cap="none">
                <a:solidFill>
                  <a:srgbClr val="0033CC"/>
                </a:solidFill>
                <a:latin typeface="Times New Roman" pitchFamily="1" charset="-52"/>
                <a:ea typeface="Verdana" pitchFamily="2" charset="-52"/>
                <a:cs typeface="Times New Roman" pitchFamily="1" charset="-52"/>
              </a:rPr>
              <a:t> САМЫЙ ПРОСТОЙ ГАПИТ – ПРОСТО ВСТАВЛЕННАЯ В ИГРУШКУ ПАЛОЧКА. </a:t>
            </a:r>
            <a:br/>
            <a:endParaRPr lang="ru-ru" cap="none">
              <a:solidFill>
                <a:srgbClr val="0033CC"/>
              </a:solidFill>
            </a:endParaRPr>
          </a:p>
        </p:txBody>
      </p:sp>
      <p:pic>
        <p:nvPicPr>
          <p:cNvPr id="3" name="Picture 2" descr="D:\рабочий стол\театр\67145820_1290880310_Skaner030.jpg"/>
          <p:cNvPicPr>
            <a:picLocks noChangeAspect="1"/>
            <a:extLst>
              <a:ext uri="smNativeData">
                <pr:smNativeData xmlns:pr="smNativeData" xmlns="smNativeData" val="SMDATA_17_EDvCZRMAAAAlAAAAEQAAAC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AcAAAA4AAAAAAAAAAAAAAAAAAAA////AAAAAAAAAAAAAAAAAAAAAAAAAAAAAAAAAAAAAABkAAAAZAAAAAAAAAAjAAAABAAAAGQAAAAXAAAAFAAAAAAAAAAAAAAA/38AAP9/AAAAAAAACQAAAAQAAAD//P//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JmZ/wXh9P8BAAAAAAAAAAAAAAAAAAAAAAAAAAAAAAAAAAAAAAAAAAAAAGYCf39/AMzM/wPMzMwAwMD/AH9/fwAAAAAAAAAAAAAAAAD///8AAAAAACEAAAAYAAAAFAAAAAAAAAAYFQAAsx4AADAqAAAQAAAAJgAAAAgAAAD//////////w=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0"/>
            <a:ext cx="4990465" cy="34290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" name="Picture 3" descr="D:\рабочий стол\театр\Тростева_3.jpg"/>
          <p:cNvPicPr>
            <a:picLocks noChangeAspect="1"/>
            <a:extLst>
              <a:ext uri="smNativeData">
                <pr:smNativeData xmlns:pr="smNativeData" xmlns="smNativeData" val="SMDATA_17_EDvCZRMAAAAlAAAAEQAAAC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AcAAAA4AAAAAAAAAAAAAAAAAAAA////AAAAAAAAAAAAAAAAAAAAAAAAAAAAAAAAAAAAAABkAAAAZAAAAAAAAAAjAAAABAAAAGQAAAAXAAAAFAAAAAAAAAAAAAAA/38AAP9/AAAAAAAACQAAAAQAAAAWFBQS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JmZ/wXh9P8BAAAAAAAAAAAAAAAAAAAAAAAAAAAAAAAAAAAAAAAAAAAAAGYCf39/AMzM/wPMzMwAwMD/AH9/fwAAAAAAAAAAAAAAAAD///8AAAAAACEAAAAYAAAAFAAAAFQiAAAiCQAAWDYAAM8kAAAQAAAAJgAAAAgAAAD//////////w=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5580380" y="1484630"/>
            <a:ext cx="3253740" cy="449897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v7//wAAAAA+OgAAuQgAABAAAAAmAAAACAAAAAEAAAAAAAAA"/>
              </a:ext>
            </a:extLst>
          </p:cNvSpPr>
          <p:nvPr>
            <p:ph type="title"/>
          </p:nvPr>
        </p:nvSpPr>
        <p:spPr>
          <a:xfrm>
            <a:off x="-252730" y="0"/>
            <a:ext cx="9720580" cy="1417955"/>
          </a:xfrm>
        </p:spPr>
        <p:txBody>
          <a:bodyPr/>
          <a:lstStyle/>
          <a:p>
            <a:pPr>
              <a:defRPr lang="ru-ru"/>
            </a:pPr>
            <a:r>
              <a:rPr lang="ru-ru" sz="4000" b="1" cap="none">
                <a:solidFill>
                  <a:srgbClr val="FF0066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На что направлена театрализованная деятельность?</a:t>
            </a:r>
            <a:endParaRPr lang="ru-ru" sz="4000" b="1" cap="none">
              <a:solidFill>
                <a:srgbClr val="FF0066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F8AY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wEAALEIAAAmNwAAMCoAABAAAAAmAAAACAAAAAEAAAAAAAAA"/>
              </a:ext>
            </a:extLst>
          </p:cNvSpPr>
          <p:nvPr>
            <p:ph type="body" idx="1"/>
          </p:nvPr>
        </p:nvSpPr>
        <p:spPr>
          <a:xfrm>
            <a:off x="250825" y="1412875"/>
            <a:ext cx="8714105" cy="5445125"/>
          </a:xfrm>
        </p:spPr>
        <p:txBody>
          <a:bodyPr/>
          <a:lstStyle/>
          <a:p>
            <a:pPr>
              <a:defRPr lang="ru-ru"/>
            </a:pPr>
            <a:r>
              <a:rPr lang="ru-ru" b="1" cap="none">
                <a:solidFill>
                  <a:srgbClr val="0000CC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На развитие у ее участников ощущений, чувств, эмоций;</a:t>
            </a:r>
            <a:endParaRPr lang="ru-ru" b="1" cap="none">
              <a:solidFill>
                <a:srgbClr val="0000CC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  <a:p>
            <a:pPr>
              <a:defRPr lang="ru-ru"/>
            </a:pPr>
            <a:r>
              <a:rPr lang="ru-ru" b="1" cap="none">
                <a:solidFill>
                  <a:srgbClr val="0000CC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На развитие мышления, воображения, внимания, памяти;</a:t>
            </a:r>
            <a:endParaRPr lang="ru-ru" b="1" cap="none">
              <a:solidFill>
                <a:srgbClr val="0000CC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  <a:p>
            <a:pPr>
              <a:defRPr lang="ru-ru"/>
            </a:pPr>
            <a:r>
              <a:rPr lang="ru-ru" b="1" cap="none">
                <a:solidFill>
                  <a:srgbClr val="0000CC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На развитие фантазии;</a:t>
            </a:r>
            <a:endParaRPr lang="ru-ru" b="1" cap="none">
              <a:solidFill>
                <a:srgbClr val="0000CC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  <a:p>
            <a:pPr>
              <a:defRPr lang="ru-ru"/>
            </a:pPr>
            <a:r>
              <a:rPr lang="ru-ru" b="1" cap="none">
                <a:solidFill>
                  <a:srgbClr val="0000CC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На формирование волевых качеств;</a:t>
            </a:r>
            <a:endParaRPr lang="ru-ru" b="1" cap="none">
              <a:solidFill>
                <a:srgbClr val="0000CC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  <a:p>
            <a:pPr>
              <a:defRPr lang="ru-ru"/>
            </a:pPr>
            <a:r>
              <a:rPr lang="ru-ru" b="1" cap="none">
                <a:solidFill>
                  <a:srgbClr val="0000CC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На развитие многих навыков и умений(речевых, коммуникатив-ных, организаторских, двигательных и т.д.)</a:t>
            </a:r>
            <a:endParaRPr lang="ru-ru" b="1" cap="none">
              <a:solidFill>
                <a:srgbClr val="0000CC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  <a:p>
            <a:pPr>
              <a:defRPr lang="ru-ru"/>
            </a:pPr>
            <a:endParaRPr lang="ru-ru" b="1" cap="none">
              <a:solidFill>
                <a:srgbClr val="0000CC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  <p:extLst>
      <p:ext uri="smNativeData">
        <pr:smNativeData xmlns:pr="smNativeData" xmlns="smNativeData" val="EDvCZQYAAAAFAAAA/////wEAAAAJAAAAAAAAAAAAAAAAAAAAAAAAAAoAAAAAAAAAAQAAAAkAAAAAAAAAAAAAAAAAAAAAAAAADwAAAAEAAAABAAAACQAAAAAAAAAAAAAAAAAAAAAAAAAUAAAAAgAAAAEAAAAJAAAAAAAAAAAAAAAAAAAAAAAAABkAAAADAAAAAQAAAAkAAAAAAAAAAAAAAAAAAAAAAAAAHgAAAAQAAAABAAAACQAAAAAAAAAAAAAAAAAAAAAAAAA="/>
      </p:ext>
    </p:extLst>
  </p:timing>
</p:sld>
</file>

<file path=ppt/slides/slide20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F8AY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gIAAKMAAABwNQAAuQg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rPr lang="ru-ru" b="1" i="1" cap="none">
                <a:solidFill>
                  <a:srgbClr val="00B050"/>
                </a:solidFill>
              </a:rPr>
              <a:t> </a:t>
            </a:r>
            <a:r>
              <a:rPr lang="ru-ru" b="1" cap="none">
                <a:solidFill>
                  <a:srgbClr val="FF0000"/>
                </a:solidFill>
                <a:effectLst/>
              </a:rPr>
              <a:t>Теневой театр.</a:t>
            </a:r>
            <a:r>
              <a:rPr lang="ru-ru" b="1" i="1" cap="none">
                <a:solidFill>
                  <a:srgbClr val="00B050"/>
                </a:solidFill>
              </a:rPr>
              <a:t> </a:t>
            </a:r>
          </a:p>
        </p:txBody>
      </p:sp>
      <p:pic>
        <p:nvPicPr>
          <p:cNvPr id="3" name="Picture 3" descr="D:\рабочий стол\театр\dsc00218.jpg"/>
          <p:cNvPicPr>
            <a:picLocks noChangeAspect="1"/>
            <a:extLst>
              <a:ext uri="smNativeData">
                <pr:smNativeData xmlns:pr="smNativeData" xmlns="smNativeData" val="SMDATA_17_EDvCZRMAAAAlAAAAEQAAAC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JmZ/wXh9P8BAAAAAAAAAAAAAAAAAAAAAAAAAAAAAAAAAAAAAAAAAAAAAGYCf39/AMzM/wPMzMwAwMD/AH9/fwAAAAAAAAAAAAAAAAD///8AAAAAACEAAAAYAAAAFAAAAAMdAAA8DAAAxDUAAGAdAAAQAAAAJgAAAAgAAAD//////////w=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4716145" y="1988820"/>
            <a:ext cx="4023995" cy="278638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" name="Picture 2" descr="D:\рабочий стол\театр\1102282177000.jpg"/>
          <p:cNvPicPr>
            <a:picLocks noGrp="1" noChangeArrowheads="1" noChangeAspect="1"/>
            <a:extLst>
              <a:ext uri="smNativeData">
                <pr:smNativeData xmlns:pr="smNativeData" xmlns="smNativeData" val="SMDATA_17_EDvCZRMAAAAlAAAAEQAAAC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JmZ/wXh9P8BAAAAAAAAAAAAAAAAAAAAAAAAAAAAAAAAAAAAAAAAAAAAAAACf39/AAAAAAPMzMwAwMD/AH9/fwAAAAAAAAAAAAAAAAD///8AAAAAACEAAAAYAAAAFAAAAIwBAABqGAAARxkAAHgpAAAQAAAAJgAAAAgAAAABgQAAfwAAAA=="/>
              </a:ext>
            </a:extLst>
          </p:cNvPicPr>
          <p:nvPr>
            <p:ph type="pic" idx="1"/>
          </p:nvPr>
        </p:nvPicPr>
        <p:blipFill>
          <a:blip r:embed="rId3"/>
          <a:stretch>
            <a:fillRect/>
          </a:stretch>
        </p:blipFill>
        <p:spPr>
          <a:xfrm>
            <a:off x="251460" y="3968750"/>
            <a:ext cx="3857625" cy="27724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F8AY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gIAAKMAAABwNQAAuQg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rPr lang="ru-ru" b="1" i="1" cap="none">
                <a:solidFill>
                  <a:srgbClr val="FF0000"/>
                </a:solidFill>
              </a:rPr>
              <a:t>Театр оригами</a:t>
            </a:r>
            <a:endParaRPr lang="ru-ru" cap="none">
              <a:solidFill>
                <a:srgbClr val="FF0000"/>
              </a:solidFill>
            </a:endParaRPr>
          </a:p>
        </p:txBody>
      </p:sp>
      <p:pic>
        <p:nvPicPr>
          <p:cNvPr id="3" name="Picture 2" descr="D:\рабочий стол\театр\a8e99a0abb3596c8c10f44820bc60f6e.jpg.jpg"/>
          <p:cNvPicPr>
            <a:picLocks noGrp="1" noChangeArrowheads="1" noChangeAspect="1"/>
            <a:extLst>
              <a:ext uri="smNativeData">
                <pr:smNativeData xmlns:pr="smNativeData" xmlns="smNativeData" val="SMDATA_17_EDvCZRMAAAAlAAAAEQAAAC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JmZ/wXh9P8BAAAAAAAAAAAAAAAAAAAAAAAAAAAAAAAAAAAAAAAAAAAAAAACf39/AAAAAAPMzMwAwMD/AH9/fwAAAAAAAAAAAAAAAAD///8AAAAAACEAAAAYAAAAFAAAADEIAADLCwAAUx0AAKIbAAAQAAAAJgAAAAgAAAABgQAAfwAAAA=="/>
              </a:ext>
            </a:extLst>
          </p:cNvPicPr>
          <p:nvPr>
            <p:ph type="pic" idx="1"/>
          </p:nvPr>
        </p:nvPicPr>
        <p:blipFill>
          <a:blip r:embed="rId2"/>
          <a:stretch>
            <a:fillRect/>
          </a:stretch>
        </p:blipFill>
        <p:spPr>
          <a:xfrm>
            <a:off x="1331595" y="1917065"/>
            <a:ext cx="3435350" cy="2574925"/>
          </a:xfrm>
          <a:prstGeom prst="rect">
            <a:avLst/>
          </a:prstGeom>
          <a:noFill/>
        </p:spPr>
      </p:pic>
      <p:pic>
        <p:nvPicPr>
          <p:cNvPr id="4" name="Picture 5" descr="D:\рабочий стол\театр\e0bde359d7a7a717cff45c118d413405.jpg.jpg"/>
          <p:cNvPicPr>
            <a:picLocks noChangeAspect="1"/>
            <a:extLst>
              <a:ext uri="smNativeData">
                <pr:smNativeData xmlns:pr="smNativeData" xmlns="smNativeData" val="SMDATA_17_EDvCZRMAAAAlAAAAEQAAAC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JmZ/wXh9P8BAAAAAAAAAAAAAAAAAAAAAAAAAAAAAAAAAAAAAAAAAAAAAGYCf39/AMzM/wPMzMwAwMD/AH9/fwAAAAAAAAAAAAAAAAD///8AAAAAACEAAAAYAAAAFAAAAHEhAAAVGQAA8S8AAGYnAAAQAAAAJgAAAAgAAAD//////////w=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5436235" y="4077335"/>
            <a:ext cx="2357120" cy="232727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AAAAAAwCAABAOAAA+xUAABAAAAAmAAAACAAAAAEAAAAAAAAA"/>
              </a:ext>
            </a:extLst>
          </p:cNvSpPr>
          <p:nvPr>
            <p:ph type="title"/>
          </p:nvPr>
        </p:nvSpPr>
        <p:spPr>
          <a:xfrm>
            <a:off x="0" y="332740"/>
            <a:ext cx="9144000" cy="3240405"/>
          </a:xfrm>
        </p:spPr>
        <p:txBody>
          <a:bodyPr/>
          <a:lstStyle/>
          <a:p>
            <a:pPr>
              <a:lnSpc>
                <a:spcPct val="100000"/>
              </a:lnSpc>
              <a:defRPr lang="ru-ru"/>
            </a:pPr>
            <a:r>
              <a:rPr lang="ru-ru" sz="2800" b="1" cap="none">
                <a:solidFill>
                  <a:srgbClr val="FF0000"/>
                </a:solidFill>
                <a:effectLst/>
              </a:rPr>
              <a:t>ТЕАТР МАРИОНЕТОК.</a:t>
            </a:r>
            <a:r>
              <a:rPr lang="ru-ru" sz="2000" b="1" i="1" cap="none">
                <a:solidFill>
                  <a:srgbClr val="FF0000"/>
                </a:solidFill>
                <a:effectLst/>
              </a:rPr>
              <a:t> </a:t>
            </a:r>
            <a:br/>
            <a:br/>
            <a:r>
              <a:rPr lang="ru-ru" sz="2000" b="1" i="1" cap="none">
                <a:solidFill>
                  <a:srgbClr val="FF0000"/>
                </a:solidFill>
                <a:effectLst/>
              </a:rPr>
              <a:t>КУКЛОВОД УПРАВЛЯЕТ ИМИ НА ВИДУ У ЗРИТЕЛЕЙ.</a:t>
            </a:r>
            <a:br/>
            <a:r>
              <a:rPr lang="ru-ru" sz="2000" b="1" i="1" cap="none">
                <a:solidFill>
                  <a:srgbClr val="FF0000"/>
                </a:solidFill>
                <a:effectLst/>
              </a:rPr>
              <a:t>МАРИОНЕТКА НАХОДИТСЯ РЯДОМ С КУКЛОВОДОМ, НА ПОЛУ, И ПРИВОДИТСЯ В ДВИЖЕНИЕ С ПОМОЩЬЮ ВАГИ. ВАГА – ЭТО КРЕСТОВИНА, К КОТОРОЙ НА НИТЯХ КРЕПЯТСЯ КУКЛЫ</a:t>
            </a:r>
            <a:r>
              <a:rPr lang="ru-ru" b="1" i="1" cap="none">
                <a:solidFill>
                  <a:srgbClr val="FF0000"/>
                </a:solidFill>
                <a:effectLst/>
                <a:latin typeface="Comic Sans MS" pitchFamily="4" charset="-52"/>
                <a:ea typeface="Times New Roman" pitchFamily="1" charset="-52"/>
                <a:cs typeface="Times New Roman" pitchFamily="1" charset="-52"/>
              </a:rPr>
              <a:t>.</a:t>
            </a:r>
            <a:br/>
          </a:p>
        </p:txBody>
      </p:sp>
      <p:pic>
        <p:nvPicPr>
          <p:cNvPr id="3" name="Рисунок 3" descr="http://mdou12-sevsk.narod.ru/images/p41_prezentaciyah.jpg"/>
          <p:cNvPicPr>
            <a:extLst>
              <a:ext uri="smNativeData">
                <pr:smNativeData xmlns:pr="smNativeData" xmlns="smNativeData" val="SMDATA_17_EDvCZRMAAAAlAAAAEQ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JmZ/wXh9P8BAAAAAAAAAAAAAAAAAAAAAAAAAAAAAAAAAAAAAAAAAAAAAGYCf39/AMzM/wPMzMwAwMD/AH9/fwAAAAAAAAAAAAAAAAD///8AAAAAACEAAAAYAAAAFAAAAIINAAD+EQAAxykAAG8oAAAQAAAAJgAAAAgAAAD//////////w=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195830" y="2924810"/>
            <a:ext cx="4595495" cy="364807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F8AY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gIAAKMAAABwNQAAegYAABAAAAAmAAAACAAAAAEAAAAAAAAA"/>
              </a:ext>
            </a:extLst>
          </p:cNvSpPr>
          <p:nvPr>
            <p:ph type="title"/>
          </p:nvPr>
        </p:nvSpPr>
        <p:spPr>
          <a:xfrm>
            <a:off x="443230" y="103505"/>
            <a:ext cx="8243570" cy="949325"/>
          </a:xfrm>
        </p:spPr>
        <p:txBody>
          <a:bodyPr/>
          <a:lstStyle/>
          <a:p>
            <a:pPr>
              <a:defRPr lang="ru-ru"/>
            </a:pPr>
            <a:r>
              <a:rPr lang="ru-ru" sz="3200" b="1" cap="none">
                <a:solidFill>
                  <a:srgbClr val="FF0000"/>
                </a:solidFill>
                <a:effectLst/>
              </a:rPr>
              <a:t>Театр на прищепках                         </a:t>
            </a:r>
            <a:br/>
          </a:p>
        </p:txBody>
      </p:sp>
      <p:pic>
        <p:nvPicPr>
          <p:cNvPr id="3" name="Picture 1" descr="D:\рабочий стол\театр\markwald.jpg"/>
          <p:cNvPicPr>
            <a:picLocks noChangeAspect="1"/>
            <a:extLst>
              <a:ext uri="smNativeData">
                <pr:smNativeData xmlns:pr="smNativeData" xmlns="smNativeData" val="SMDATA_17_EDvCZRMAAAAlAAAAEQAAAC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JmZ/wXh9P8BAAAAAAAAAAAAAAAAAAAAAAAAAAAAAAAAAAAAAAAAAAAAAGYCf39/AMzM/wPMzMwAwMD/AH9/fwAAAAAAAAAAAAAAAAD///8AAAAAACEAAAAYAAAAFAAAAAAAAADRAwAAyBkAACcXAAAQAAAAJgAAAAgAAAD//////////w=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0395"/>
            <a:ext cx="4191000" cy="314325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" name="TextBox 5"/>
          <p:cNvSpPr>
            <a:extLst>
              <a:ext uri="smNativeData">
                <pr:smNativeData xmlns:pr="smNativeData" xmlns="smNativeData" val="SMDATA_15_EDvCZRMAAAAlAAAAZAAAAE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mZn/BeH0/wEAAAAAAAAAAAAAAAAAAAAAAAAAAAAAAAAAAAAAAAAAAAAAAAB/f38AzMz/A8zMzADAwP8Af39/AAAAAAAAAAAAAAAAAAAAAAAAAAAAIQAAABgAAAAUAAAAjAEAAIYZAACLJAAAZR8AABAgAAAmAAAACAAAAP//////////"/>
              </a:ext>
            </a:extLst>
          </p:cNvSpPr>
          <p:nvPr/>
        </p:nvSpPr>
        <p:spPr>
          <a:xfrm>
            <a:off x="251460" y="4149090"/>
            <a:ext cx="5688965" cy="9544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defRPr lang="ru-ru"/>
            </a:pPr>
            <a:r>
              <a:rPr lang="ru-ru" sz="2800" b="1" cap="none">
                <a:solidFill>
                  <a:srgbClr val="FF0000"/>
                </a:solidFill>
              </a:rPr>
              <a:t>Театр на спичечных коробках</a:t>
            </a:r>
            <a:endParaRPr lang="ru-ru" sz="2800" b="1" cap="none">
              <a:solidFill>
                <a:srgbClr val="FF0000"/>
              </a:solidFill>
            </a:endParaRPr>
          </a:p>
        </p:txBody>
      </p:sp>
      <p:pic>
        <p:nvPicPr>
          <p:cNvPr id="5" name="Picture 2" descr="D:\рабочий стол\театр\markwald1(1).jpg"/>
          <p:cNvPicPr>
            <a:picLocks noChangeAspect="1"/>
            <a:extLst>
              <a:ext uri="smNativeData">
                <pr:smNativeData xmlns:pr="smNativeData" xmlns="smNativeData" val="SMDATA_17_EDvCZRMAAAAlAAAAEQAAAC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AcAAAA4AAAAAAAAAAAAAAAAAAAA////AAAAAAAAAAAAAAAAAAAAAAAAAAAAAAAAAAAAAABkAAAAZAAAAAAAAAAjAAAABAAAAGQAAAAXAAAAFAAAAAAAAAAAAAAA/38AAP9/AAAAAAAACQAAAAQAAAAMqUkP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JmZ/wXh9P8BAAAAAAAAAAAAAAAAAAAAAAAAAAAAAAAAAAAAAAAAAAAAAGYCf39/AMzM/wPMzMwAwMD/AH9/fwAAAAAAAAAAAAAAAAD///8AAAAAACEAAAAYAAAAFAAAAKsfAADxDgAAGzcAADAqAAAQAAAAJgAAAAgAAAD//////////w=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5147945" y="2428875"/>
            <a:ext cx="3810000" cy="442912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3" descr="SAM_4993.JPG"/>
          <p:cNvPicPr>
            <a:picLocks noChangeAspect="1"/>
            <a:extLst>
              <a:ext uri="smNativeData">
                <pr:smNativeData xmlns:pr="smNativeData" xmlns="smNativeData" val="SMDATA_17_EDvCZRMAAAAlAAAAEQAAAC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LEAAAAUAAAAAAAAAMDA/wAAAAAAAAAAAAAAAAAAAAAAZAAAAAAAAAB/f38ACgAAACIAAAAYAAAAAAAAAAAAAAAAAAAAAAAAAAAAAAAAAAAAJAAAACQAAAAAAAAABwAAAAAAAAAAAAAAAAAAAAAAAAAAAAAAAAAAAH9/fwAlAAAAWAAAAAAAAAAAAAAAAAAAAAAAAAAAAAAAAAAAAAAAAAAAAAAAAAAAAAAAAAAAAAAAPwAAAAAAAACghgEAAAAAAAAAAAAAAAAADAAAAAEAAAAAAAAAAAAAAAAAAAAfAAAAVAAAAJmZ/wXh9P8BAAAAAAAAAAAAAAAAAAAAAAAAAAAAAAAAAAAAAAAAAAAAAGYCf39/AMzM/wPMzMwAwMD/AH9/fwAAAAAAAAAAAAAAAAD///8AAAAAACEAAAAYAAAAFAAAAJABAABhAwAA7hgAALETAAAQAAAAJgAAAAgAAAD//////////w=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 rot="20803495">
            <a:off x="254000" y="549275"/>
            <a:ext cx="3798570" cy="2651760"/>
          </a:xfrm>
          <a:prstGeom prst="rect">
            <a:avLst/>
          </a:prstGeom>
          <a:noFill/>
          <a:ln>
            <a:noFill/>
          </a:ln>
          <a:effectLst>
            <a:softEdge rad="112395"/>
          </a:effectLst>
        </p:spPr>
      </p:pic>
      <p:pic>
        <p:nvPicPr>
          <p:cNvPr id="3" name="Рисунок 5" descr="SAM_4997.JPG"/>
          <p:cNvPicPr>
            <a:picLocks noChangeAspect="1"/>
            <a:extLst>
              <a:ext uri="smNativeData">
                <pr:smNativeData xmlns:pr="smNativeData" xmlns="smNativeData" val="SMDATA_17_EDvCZRMAAAAlAAAAEQAAAC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LEAAAAUAAAAAAAAAMDA/wAAAAAAAAAAAAAAAAAAAAAAZAAAAAAAAAB/f38ACgAAACIAAAAYAAAAAAAAAAAAAAAAAAAAAAAAAAAAAAAAAAAAJAAAACQAAAAAAAAABwAAAAAAAAAAAAAAAAAAAAAAAAAAAAAAAAAAAH9/fwAlAAAAWAAAAAAAAAAAAAAAAAAAAAAAAAAAAAAAAAAAAAAAAAAAAAAAAAAAAAAAAAAAAAAAPwAAAAAAAACghgEAAAAAAAAAAAAAAAAADAAAAAEAAAAAAAAAAAAAAAAAAAAfAAAAVAAAAJmZ/wXh9P8BAAAAAAAAAAAAAAAAAAAAAAAAAAAAAAAAAAAAAAAAAAAAAGYCf39/AMzM/wPMzMwAwMD/AH9/fwAAAAAAAAAAAAAAAAD///8AAAAAACEAAAAYAAAAFAAAACAcAADeFgAAJTcAAKEnAAAQAAAAJgAAAAgAAAD//////////w=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717290"/>
            <a:ext cx="4392295" cy="2724785"/>
          </a:xfrm>
          <a:prstGeom prst="rect">
            <a:avLst/>
          </a:prstGeom>
          <a:noFill/>
          <a:ln>
            <a:noFill/>
          </a:ln>
          <a:effectLst>
            <a:softEdge rad="112395"/>
          </a:effectLst>
        </p:spPr>
      </p:pic>
      <p:pic>
        <p:nvPicPr>
          <p:cNvPr id="4" name="Рисунок 6" descr="XRL2Q5WkpBU.jpg"/>
          <p:cNvPicPr>
            <a:picLocks noChangeAspect="1"/>
            <a:extLst>
              <a:ext uri="smNativeData">
                <pr:smNativeData xmlns:pr="smNativeData" xmlns="smNativeData" val="SMDATA_17_EDvCZRMAAAAlAAAAEQAAAC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LEAAAAUAAAAAAAAAMDA/wAAAAAAAAAAAAAAAAAAAAAAZAAAAAAAAAB/f38ACgAAACIAAAAYAAAAAAAAAAAAAAAAAAAAAAAAAAAAAAAAAAAAJAAAACQAAAAAAAAABwAAAAAAAAAAAAAAAAAAAAAAAAAAAAAAAAAAAH9/fwAlAAAAWAAAAAAAAAAAAAAAAAAAAAAAAAAAAAAAAAAAAAAAAAAAAAAAAAAAAAAAAAAAAAAAPwAAAAAAAACghgEAAAAAAAAAAAAAAAAADAAAAAEAAAAAAAAAAAAAAAAAAAAfAAAAVAAAAJmZ/wXh9P8BAAAAAAAAAAAAAAAAAAAAAAAAAAAAAAAAAAAAAAAAAAAAAGYCf39/AMzM/wPMzMwAwMD/AH9/fwAAAAAAAAAAAAAAAAD///8AAAAAACEAAAAYAAAAFAAAAK0fAAD8AgAAfTUAABURAAAQAAAAJgAAAAgAAAD//////////w==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 rot="801221">
            <a:off x="5149215" y="485140"/>
            <a:ext cx="3545840" cy="2291715"/>
          </a:xfrm>
          <a:prstGeom prst="rect">
            <a:avLst/>
          </a:prstGeom>
          <a:noFill/>
          <a:ln>
            <a:noFill/>
          </a:ln>
          <a:effectLst>
            <a:softEdge rad="112395"/>
          </a:effectLst>
        </p:spPr>
      </p:pic>
      <p:pic>
        <p:nvPicPr>
          <p:cNvPr id="5" name="Рисунок 7" descr="SAM_5011.JPG"/>
          <p:cNvPicPr>
            <a:picLocks noChangeAspect="1"/>
            <a:extLst>
              <a:ext uri="smNativeData">
                <pr:smNativeData xmlns:pr="smNativeData" xmlns="smNativeData" val="SMDATA_17_EDvCZRMAAAAlAAAAEQAAAC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LEAAAAUAAAAAAAAAMDA/wAAAAAAAAAAAAAAAAAAAAAAZAAAAAAAAAB/f38ACgAAACIAAAAYAAAAAAAAAAAAAAAAAAAAAAAAAAAAAAAAAAAAJAAAACQAAAAAAAAABwAAAAAAAAAAAAAAAAAAAAAAAAAAAAAAAAAAAH9/fwAlAAAAWAAAAAAAAAAAAAAAAAAAAAAAAAAAAAAAAAAAAAAAAAAAAAAAAAAAAAAAAAAAAAAAPwAAAAAAAACghgEAAAAAAAAAAAAAAAAADAAAAAEAAAAAAAAAAAAAAAAAAAAfAAAAVAAAAJmZ/wXh9P8BAAAAAAAAAAAAAAAAAAAAAAAAAAAAAAAAAAAAAAAAAAAAAGYCf39/AMzM/wPMzMwAwMD/AH9/fwAAAAAAAAAAAAAAAAD///8AAAAAACEAAAAYAAAAFAAAAIwBAABsFgAAvBoAADMoAAAQAAAAJgAAAAgAAAD//////////w=="/>
              </a:ext>
            </a:extLst>
          </p:cNvPicPr>
          <p:nvPr/>
        </p:nvPicPr>
        <p:blipFill>
          <a:blip r:embed="rId5"/>
          <a:stretch>
            <a:fillRect/>
          </a:stretch>
        </p:blipFill>
        <p:spPr>
          <a:xfrm>
            <a:off x="251460" y="3644900"/>
            <a:ext cx="4094480" cy="2889885"/>
          </a:xfrm>
          <a:prstGeom prst="rect">
            <a:avLst/>
          </a:prstGeom>
          <a:noFill/>
          <a:ln>
            <a:noFill/>
          </a:ln>
          <a:effectLst>
            <a:softEdge rad="112395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GwEAAKMAAABAOAAAuQgAABAAAAAmAAAACAAAAAEAAAAAAAAA"/>
              </a:ext>
            </a:extLst>
          </p:cNvSpPr>
          <p:nvPr>
            <p:ph type="title"/>
          </p:nvPr>
        </p:nvSpPr>
        <p:spPr>
          <a:xfrm>
            <a:off x="179705" y="103505"/>
            <a:ext cx="8964295" cy="1314450"/>
          </a:xfrm>
        </p:spPr>
        <p:txBody>
          <a:bodyPr/>
          <a:lstStyle/>
          <a:p>
            <a:pPr>
              <a:defRPr lang="ru-ru"/>
            </a:pPr>
            <a:r>
              <a:rPr lang="ru-ru" sz="5400" b="1" cap="none">
                <a:solidFill>
                  <a:srgbClr val="FF0066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Театрализованная деятельность-это…</a:t>
            </a:r>
            <a:endParaRPr lang="ru-ru" sz="5400" b="1" cap="none">
              <a:solidFill>
                <a:srgbClr val="FF0066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EEIAABAOAAAligAABAAAAAmAAAACAAAAAEAAAAAAAAA"/>
              </a:ext>
            </a:extLst>
          </p:cNvSpPr>
          <p:nvPr>
            <p:ph type="body" idx="1"/>
          </p:nvPr>
        </p:nvSpPr>
        <p:spPr>
          <a:xfrm>
            <a:off x="457200" y="1341755"/>
            <a:ext cx="8686800" cy="5255895"/>
          </a:xfrm>
        </p:spPr>
        <p:txBody>
          <a:bodyPr/>
          <a:lstStyle/>
          <a:p>
            <a:pPr>
              <a:buNone/>
              <a:defRPr lang="ru-ru"/>
            </a:pPr>
            <a:r>
              <a:rPr lang="ru-ru" sz="4400" b="1" cap="none">
                <a:solidFill>
                  <a:srgbClr val="0000CC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   …не просто игра!</a:t>
            </a:r>
            <a:endParaRPr lang="ru-ru" sz="4400" b="1" cap="none">
              <a:solidFill>
                <a:srgbClr val="0000CC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  <a:p>
            <a:pPr>
              <a:buNone/>
              <a:defRPr lang="ru-ru"/>
            </a:pPr>
            <a:r>
              <a:rPr lang="ru-ru" sz="4400" b="1" cap="none">
                <a:solidFill>
                  <a:srgbClr val="0000CC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   Это прекрасное средство для интенсивного развития речи детей, обогащения словаря, развития мышления, воображения, творческих способностей.</a:t>
            </a:r>
            <a:endParaRPr lang="ru-ru" sz="4400" b="1" cap="none">
              <a:solidFill>
                <a:srgbClr val="0000CC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  <p:extLst>
      <p:ext uri="smNativeData">
        <pr:smNativeData xmlns:pr="smNativeData" xmlns="smNativeData" val="EDvCZQIAAAAFAAAAAAAAAAEAAAAqAAAAAAAAAAAAAAAAAAAAAAAAAAwAAAABAAAAAQAAACoAAAAAAAAAAAAAAAAAAAAAAAAA"/>
      </p:ext>
    </p:extLst>
  </p:timing>
</p:sld>
</file>

<file path=ppt/slides/slide3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AAAAAKMAAABAOAAAXQcAABAAAAAmAAAACAAAAAEAAAAAAAAA"/>
              </a:ext>
            </a:extLst>
          </p:cNvSpPr>
          <p:nvPr>
            <p:ph type="title"/>
          </p:nvPr>
        </p:nvSpPr>
        <p:spPr>
          <a:xfrm>
            <a:off x="0" y="103505"/>
            <a:ext cx="9144000" cy="1093470"/>
          </a:xfrm>
        </p:spPr>
        <p:txBody>
          <a:bodyPr/>
          <a:lstStyle/>
          <a:p>
            <a:pPr>
              <a:defRPr lang="ru-ru"/>
            </a:pPr>
            <a:r>
              <a:rPr lang="ru-ru" sz="3600" b="1" cap="none">
                <a:solidFill>
                  <a:srgbClr val="FF0066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Влияние театрализованной игры на развитие речи ребенка</a:t>
            </a:r>
            <a:endParaRPr lang="ru-ru" sz="3600" b="1" cap="none">
              <a:solidFill>
                <a:srgbClr val="FF0066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NgQAAO0GAAAmNwAABykAABAAAAAmAAAACAAAAAEAAAAAAAAA"/>
              </a:ext>
            </a:extLst>
          </p:cNvSpPr>
          <p:nvPr>
            <p:ph type="body" idx="1"/>
          </p:nvPr>
        </p:nvSpPr>
        <p:spPr>
          <a:xfrm>
            <a:off x="684530" y="1125855"/>
            <a:ext cx="8280400" cy="5543550"/>
          </a:xfrm>
        </p:spPr>
        <p:txBody>
          <a:bodyPr/>
          <a:lstStyle/>
          <a:p>
            <a:pPr>
              <a:lnSpc>
                <a:spcPct val="90000"/>
              </a:lnSpc>
              <a:buNone/>
              <a:defRPr lang="ru-ru"/>
            </a:pPr>
            <a:r>
              <a:rPr lang="ru-ru" sz="2800" b="1" cap="none">
                <a:solidFill>
                  <a:srgbClr val="0000CC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Театрализованная игра:</a:t>
            </a:r>
            <a:endParaRPr lang="ru-ru" sz="2800" b="1" cap="none">
              <a:solidFill>
                <a:srgbClr val="0000CC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  <a:p>
            <a:pPr>
              <a:lnSpc>
                <a:spcPct val="90000"/>
              </a:lnSpc>
              <a:defRPr lang="ru-ru"/>
            </a:pPr>
            <a:r>
              <a:rPr lang="ru-ru" sz="2800" b="1" cap="none">
                <a:solidFill>
                  <a:srgbClr val="0000CC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Стимулирует активную речь за счет расширения словарного запаса;</a:t>
            </a:r>
            <a:endParaRPr lang="ru-ru" sz="2800" b="1" cap="none">
              <a:solidFill>
                <a:srgbClr val="0000CC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  <a:p>
            <a:pPr>
              <a:lnSpc>
                <a:spcPct val="90000"/>
              </a:lnSpc>
              <a:defRPr lang="ru-ru"/>
            </a:pPr>
            <a:r>
              <a:rPr lang="ru-ru" sz="2800" b="1" cap="none">
                <a:solidFill>
                  <a:srgbClr val="0000CC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Ребенок усваивает богатство родного языка, его выразительные средства(динамику, темп, интонацию и др.);</a:t>
            </a:r>
            <a:endParaRPr lang="ru-ru" sz="2800" b="1" cap="none">
              <a:solidFill>
                <a:srgbClr val="0000CC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  <a:p>
            <a:pPr>
              <a:lnSpc>
                <a:spcPct val="90000"/>
              </a:lnSpc>
              <a:defRPr lang="ru-ru"/>
            </a:pPr>
            <a:r>
              <a:rPr lang="ru-ru" sz="2800" b="1" cap="none">
                <a:solidFill>
                  <a:srgbClr val="0000CC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Совершенствует артикуляционный аппарат;</a:t>
            </a:r>
            <a:endParaRPr lang="ru-ru" sz="2800" b="1" cap="none">
              <a:solidFill>
                <a:srgbClr val="0000CC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  <a:p>
            <a:pPr>
              <a:lnSpc>
                <a:spcPct val="90000"/>
              </a:lnSpc>
              <a:defRPr lang="ru-ru"/>
            </a:pPr>
            <a:r>
              <a:rPr lang="ru-ru" sz="2800" b="1" cap="none">
                <a:solidFill>
                  <a:srgbClr val="0000CC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Формируется диалогическая, эмоционально насыщенная, выразительная речь.</a:t>
            </a:r>
            <a:endParaRPr lang="ru-ru" sz="2800" b="1" cap="none">
              <a:solidFill>
                <a:srgbClr val="0000CC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</p:txBody>
      </p:sp>
    </p:spTree>
  </p:cSld>
  <p:clrMapOvr>
    <a:masterClrMapping/>
  </p:clrMapOvr>
  <p:transition spd="fast" p14:dur="800">
    <p:split dir="in" orient="vert"/>
    <p:extLst>
      <p:ext uri="smNativeData">
        <pr:smNativeData xmlns:pr="smNativeData" xmlns="smNativeData" val="EDvCZQAAAAAgAwAAAAAAAA0AAAADAAAAAAAAAAAAAAAAAAAAAQAAAAAAAAAAAAAAAAAAAAAAAAAAAAAA"/>
      </p:ext>
    </p:extLst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  <p:extLst>
      <p:ext uri="smNativeData">
        <pr:smNativeData xmlns:pr="smNativeData" xmlns="smNativeData" val="EDvCZQYAAAAFAAAA/////wEAAAAyAAAAAAAAAAACAAAAAAAAAAAAAAwAAAAAAAAAAQAAADIAAAAAAAAAAAIAAAAAAAAAAAAAEwAAAAEAAAABAAAAMgAAAAAAAAAAAgAAAAAAAAAAAAAaAAAAAgAAAAEAAAAyAAAAAAAAAAACAAAAAAAAAAAAACEAAAADAAAAAQAAADIAAAAAAAAAAAIAAAAAAAAAAAAAKAAAAAQAAAABAAAAMgAAAAAAAAAAAgAAAAAAAAAAAAA="/>
      </p:ext>
    </p:extLst>
  </p:timing>
</p:sld>
</file>

<file path=ppt/slides/slide4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F8AY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gIAAGADAABwNQAAHw0AABAAAAAmAAAACAAAAAEAAAAAAAAA"/>
              </a:ext>
            </a:extLst>
          </p:cNvSpPr>
          <p:nvPr>
            <p:ph type="title"/>
          </p:nvPr>
        </p:nvSpPr>
        <p:spPr>
          <a:xfrm>
            <a:off x="443230" y="548640"/>
            <a:ext cx="8243570" cy="1584325"/>
          </a:xfrm>
        </p:spPr>
        <p:txBody>
          <a:bodyPr/>
          <a:lstStyle/>
          <a:p>
            <a:pPr>
              <a:defRPr lang="ru-ru"/>
            </a:pPr>
            <a:r>
              <a:rPr lang="ru-ru" b="1" cap="none" spc="10">
                <a:solidFill>
                  <a:srgbClr val="FF0000"/>
                </a:solidFill>
                <a:effectLst/>
              </a:rPr>
              <a:t>Младший дошкольный возраст:</a:t>
            </a:r>
            <a:br/>
          </a:p>
        </p:txBody>
      </p:sp>
      <p:sp>
        <p:nvSpPr>
          <p:cNvPr id="3" name="Содержимое 2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F8AY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M4HAABwNQAAQiUAABAAAAAmAAAACAAAAAEAAAAAAAAA"/>
              </a:ext>
            </a:extLst>
          </p:cNvSpPr>
          <p:nvPr>
            <p:ph type="body" idx="1"/>
          </p:nvPr>
        </p:nvSpPr>
        <p:spPr>
          <a:xfrm>
            <a:off x="457200" y="1268730"/>
            <a:ext cx="8229600" cy="4787900"/>
          </a:xfrm>
        </p:spPr>
        <p:txBody>
          <a:bodyPr/>
          <a:lstStyle/>
          <a:p>
            <a:pPr>
              <a:defRPr lang="ru-ru"/>
            </a:pPr>
            <a:r>
              <a:rPr lang="ru-ru" sz="2400" b="1" cap="none">
                <a:solidFill>
                  <a:srgbClr val="0033CC"/>
                </a:solidFill>
              </a:rPr>
              <a:t>Педагог создает условия для индивидуальных режиссерских игр с помощью насыщения предметно-игровой среды мелкими образными игрушками (куколки, матрешки, звери, технические игрушки, конструкторы, мебель и др.). </a:t>
            </a:r>
            <a:endParaRPr lang="ru-ru" sz="2400" b="1" cap="none">
              <a:solidFill>
                <a:srgbClr val="0033CC"/>
              </a:solidFill>
            </a:endParaRPr>
          </a:p>
          <a:p>
            <a:pPr>
              <a:defRPr lang="ru-ru"/>
            </a:pPr>
            <a:r>
              <a:rPr lang="ru-ru" sz="2400" b="1" cap="none">
                <a:solidFill>
                  <a:srgbClr val="0033CC"/>
                </a:solidFill>
              </a:rPr>
              <a:t>Участие педагога в индивидуальных режиссерских играх проявляется в разыгрывании им бытовых и сказочных ситуаций (из потешек, произведений В.Берестова,</a:t>
            </a:r>
            <a:r>
              <a:rPr lang="en-us" sz="2400" b="1" cap="none">
                <a:solidFill>
                  <a:srgbClr val="0033CC"/>
                </a:solidFill>
              </a:rPr>
              <a:t> </a:t>
            </a:r>
            <a:r>
              <a:rPr lang="ru-ru" sz="2400" b="1" cap="none">
                <a:solidFill>
                  <a:srgbClr val="0033CC"/>
                </a:solidFill>
              </a:rPr>
              <a:t>Е.Благининой и др.), показе пользования ролевой речью, звукоподражанием, втягивании ребенка в игру, подсказывании реплик, объяснении действий.</a:t>
            </a:r>
            <a:endParaRPr lang="ru-ru" sz="2400" b="1" cap="none">
              <a:solidFill>
                <a:srgbClr val="0033CC"/>
              </a:solidFill>
            </a:endParaRPr>
          </a:p>
          <a:p>
            <a:pPr>
              <a:defRPr lang="ru-ru"/>
            </a:p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F8AY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gIAAKMAAABwNQAAJgUAABAAAAAmAAAACAAAAAEAAAAAAAAA"/>
              </a:ext>
            </a:extLst>
          </p:cNvSpPr>
          <p:nvPr>
            <p:ph type="title"/>
          </p:nvPr>
        </p:nvSpPr>
        <p:spPr>
          <a:xfrm>
            <a:off x="443230" y="103505"/>
            <a:ext cx="8243570" cy="733425"/>
          </a:xfrm>
        </p:spPr>
        <p:txBody>
          <a:bodyPr/>
          <a:lstStyle/>
          <a:p>
            <a:pPr>
              <a:defRPr lang="ru-ru"/>
            </a:pPr>
            <a:r>
              <a:rPr lang="ru-ru" b="1" cap="none" spc="10">
                <a:solidFill>
                  <a:srgbClr val="FF0000"/>
                </a:solidFill>
                <a:effectLst/>
              </a:rPr>
              <a:t>В средней  группе:</a:t>
            </a:r>
            <a:endParaRPr lang="ru-ru" cap="none">
              <a:solidFill>
                <a:srgbClr val="FF0000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jAEAACYFAABAOAAAligAABAAAAAmAAAACAAAAAEAAAAAAAAA"/>
              </a:ext>
            </a:extLst>
          </p:cNvSpPr>
          <p:nvPr>
            <p:ph type="body" idx="1"/>
          </p:nvPr>
        </p:nvSpPr>
        <p:spPr>
          <a:xfrm>
            <a:off x="251460" y="836930"/>
            <a:ext cx="8892540" cy="5760720"/>
          </a:xfrm>
        </p:spPr>
        <p:txBody>
          <a:bodyPr/>
          <a:lstStyle/>
          <a:p>
            <a:pPr algn="just">
              <a:defRPr lang="ru-ru"/>
            </a:pPr>
            <a:r>
              <a:rPr lang="ru-ru" sz="2400" b="1" cap="none">
                <a:solidFill>
                  <a:srgbClr val="0033CC"/>
                </a:solidFill>
              </a:rPr>
              <a:t>Педагог создает условия для коллективных режиссерских игр. В предметно-игровой среде кроме образных игрушек должен</a:t>
            </a:r>
            <a:endParaRPr lang="ru-ru" sz="2400" b="1" cap="none">
              <a:solidFill>
                <a:srgbClr val="0033CC"/>
              </a:solidFill>
            </a:endParaRPr>
          </a:p>
          <a:p>
            <a:pPr algn="just">
              <a:defRPr lang="ru-ru"/>
            </a:pPr>
            <a:r>
              <a:rPr lang="ru-ru" sz="2400" b="1" cap="none">
                <a:solidFill>
                  <a:srgbClr val="0033CC"/>
                </a:solidFill>
              </a:rPr>
              <a:t>быть разнообразный бросовый материал (дощечки, катушки, небьющиеся пузырьки и др.), способствующий развитию воображения, способности</a:t>
            </a:r>
            <a:endParaRPr lang="ru-ru" sz="2400" b="1" cap="none">
              <a:solidFill>
                <a:srgbClr val="0033CC"/>
              </a:solidFill>
            </a:endParaRPr>
          </a:p>
          <a:p>
            <a:pPr algn="just">
              <a:defRPr lang="ru-ru"/>
            </a:pPr>
            <a:r>
              <a:rPr lang="ru-ru" sz="2400" b="1" cap="none">
                <a:solidFill>
                  <a:srgbClr val="0033CC"/>
                </a:solidFill>
              </a:rPr>
              <a:t>действовать с предметами-заместителями. </a:t>
            </a:r>
            <a:endParaRPr lang="ru-ru" sz="2400" b="1" cap="none">
              <a:solidFill>
                <a:srgbClr val="0033CC"/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 lang="ru-ru"/>
            </a:pPr>
            <a:r>
              <a:rPr lang="ru-ru" sz="2400" b="1" cap="none">
                <a:solidFill>
                  <a:srgbClr val="0033CC"/>
                </a:solidFill>
              </a:rPr>
              <a:t>Педагог занимает позицию помощника: просит ребенка пояснить смысл</a:t>
            </a:r>
            <a:r>
              <a:rPr lang="ru-ru" sz="2400" b="1" cap="none">
                <a:solidFill>
                  <a:srgbClr val="0033CC"/>
                </a:solidFill>
              </a:rPr>
              <a:t> </a:t>
            </a:r>
            <a:r>
              <a:rPr lang="ru-ru" sz="2400" b="1" cap="none">
                <a:solidFill>
                  <a:srgbClr val="0033CC"/>
                </a:solidFill>
              </a:rPr>
              <a:t>действий, побуждает к ролевой речи («Что сказал?», «Куда пошел?), иногда выступая носителем игровых умений, показывая при помощи игрушек и предметов-заместителей фантастические истории, что помогает ребенку включиться в подобную деятельность.</a:t>
            </a:r>
            <a:endParaRPr lang="ru-ru" sz="2400" b="1" cap="none">
              <a:solidFill>
                <a:srgbClr val="0033CC"/>
              </a:solidFill>
            </a:endParaRPr>
          </a:p>
          <a:p>
            <a:pPr>
              <a:defRPr lang="ru-ru"/>
            </a:p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MYBDQc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gIAAKMAAABwNQAAuQg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rPr lang="ru-ru" b="1" cap="none" spc="10">
                <a:solidFill>
                  <a:srgbClr val="FF0000"/>
                </a:solidFill>
                <a:effectLst/>
              </a:rPr>
              <a:t>Старший  дошкольный возраст:</a:t>
            </a:r>
            <a:endParaRPr lang="ru-ru" cap="none">
              <a:solidFill>
                <a:srgbClr val="FF0000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AAAAAD8IAAC0NgAAligAABAAAAAmAAAACAAAAAEAAAAAAAAA"/>
              </a:ext>
            </a:extLst>
          </p:cNvSpPr>
          <p:nvPr>
            <p:ph type="body" idx="1"/>
          </p:nvPr>
        </p:nvSpPr>
        <p:spPr>
          <a:xfrm>
            <a:off x="0" y="1340485"/>
            <a:ext cx="8892540" cy="5257165"/>
          </a:xfrm>
        </p:spPr>
        <p:txBody>
          <a:bodyPr/>
          <a:lstStyle/>
          <a:p>
            <a:pPr algn="just">
              <a:defRPr lang="ru-ru"/>
            </a:pPr>
            <a:r>
              <a:rPr lang="ru-ru" sz="2000" b="1" cap="none">
                <a:solidFill>
                  <a:srgbClr val="0033CC"/>
                </a:solidFill>
              </a:rPr>
              <a:t>Предметно-игровая среда для режиссерских игр конструируется на основе полифункционального игрового материала (карта-макет игрового пространства)</a:t>
            </a:r>
            <a:r>
              <a:rPr lang="ru-ru" sz="2000" cap="none">
                <a:solidFill>
                  <a:srgbClr val="0033CC"/>
                </a:solidFill>
              </a:rPr>
              <a:t> </a:t>
            </a:r>
            <a:r>
              <a:rPr lang="ru-ru" sz="2000" b="1" cap="none">
                <a:solidFill>
                  <a:srgbClr val="0033CC"/>
                </a:solidFill>
              </a:rPr>
              <a:t>игровой материал помогает ребенку домыслить, вообразить, опираясь на предложенную взрослым предметную ситуацию, выступает в роли «пускового механизма», способствующего разворачиванию воображения и детского творчества</a:t>
            </a:r>
            <a:endParaRPr lang="ru-ru" sz="2000" b="1" cap="none">
              <a:solidFill>
                <a:srgbClr val="0033CC"/>
              </a:solidFill>
            </a:endParaRPr>
          </a:p>
          <a:p>
            <a:pPr algn="just">
              <a:defRPr lang="ru-ru"/>
            </a:pPr>
            <a:r>
              <a:rPr lang="ru-ru" sz="2000" b="1" cap="none">
                <a:solidFill>
                  <a:srgbClr val="0033CC"/>
                </a:solidFill>
              </a:rPr>
              <a:t>Педагог </a:t>
            </a:r>
            <a:r>
              <a:rPr lang="ru-ru" sz="2000" cap="none">
                <a:solidFill>
                  <a:srgbClr val="0033CC"/>
                </a:solidFill>
              </a:rPr>
              <a:t> </a:t>
            </a:r>
            <a:r>
              <a:rPr lang="ru-ru" sz="2000" b="1" cap="none">
                <a:solidFill>
                  <a:srgbClr val="0033CC"/>
                </a:solidFill>
              </a:rPr>
              <a:t>выступает как создатель проблемно-игровых ситуаций, направляющих замыслы режиссерской игры.</a:t>
            </a:r>
            <a:endParaRPr lang="ru-ru" sz="2000" b="1" cap="none">
              <a:solidFill>
                <a:srgbClr val="0033CC"/>
              </a:solidFill>
            </a:endParaRPr>
          </a:p>
          <a:p>
            <a:pPr algn="just">
              <a:defRPr lang="ru-ru"/>
            </a:pPr>
            <a:r>
              <a:rPr lang="ru-ru" sz="2000" b="1" cap="none">
                <a:solidFill>
                  <a:srgbClr val="0033CC"/>
                </a:solidFill>
              </a:rPr>
              <a:t>Он лишь направляет замыслы детей вопросами: «Что было дальше? Кого они встретили? Что с ними случилось?». Его позицию можно определить как помощник в реализации детьми игровых замыслов.</a:t>
            </a:r>
            <a:endParaRPr lang="ru-ru" sz="2000" b="1" cap="none">
              <a:solidFill>
                <a:srgbClr val="0033CC"/>
              </a:solidFill>
            </a:endParaRPr>
          </a:p>
          <a:p>
            <a:pPr algn="just">
              <a:defRPr lang="ru-ru"/>
            </a:pPr>
            <a:endParaRPr lang="ru-ru" sz="2000" cap="none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F8AY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gIAAKMAAABwNQAAuQg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rPr lang="ru-ru" b="1" cap="none">
                <a:solidFill>
                  <a:srgbClr val="FF0066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Речь ребенка и различные виды театра</a:t>
            </a:r>
            <a:endParaRPr lang="ru-ru" b="1" cap="none">
              <a:solidFill>
                <a:srgbClr val="FF0066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</p:txBody>
      </p:sp>
      <p:sp>
        <p:nvSpPr>
          <p:cNvPr id="3" name="Rectangle 4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AAAAAF0HAAB0HQAAMCoAABAAAAAmAAAACAAAAAEAAAAAAAAA"/>
              </a:ext>
            </a:extLst>
          </p:cNvSpPr>
          <p:nvPr>
            <p:ph type="body" idx="1"/>
          </p:nvPr>
        </p:nvSpPr>
        <p:spPr>
          <a:xfrm>
            <a:off x="0" y="1196975"/>
            <a:ext cx="4787900" cy="5661025"/>
          </a:xfrm>
        </p:spPr>
        <p:txBody>
          <a:bodyPr/>
          <a:lstStyle/>
          <a:p>
            <a:pPr>
              <a:buNone/>
              <a:defRPr lang="ru-ru"/>
            </a:pPr>
            <a:r>
              <a:rPr lang="ru-ru" sz="2800" b="1" cap="none">
                <a:solidFill>
                  <a:srgbClr val="0000CC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Пальчиковый    театр</a:t>
            </a:r>
            <a:endParaRPr lang="ru-ru" sz="2800" b="1" cap="none">
              <a:solidFill>
                <a:srgbClr val="0000CC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  <a:p>
            <a:pPr>
              <a:buNone/>
              <a:defRPr lang="ru-ru"/>
            </a:pPr>
            <a:r>
              <a:rPr lang="ru-ru" sz="2400" cap="none">
                <a:solidFill>
                  <a:srgbClr val="FF0066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*</a:t>
            </a:r>
            <a:r>
              <a:rPr lang="ru-ru" sz="2400" b="1" cap="none">
                <a:solidFill>
                  <a:srgbClr val="000000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Способствует развитию речи, внимания, памяти;</a:t>
            </a:r>
            <a:endParaRPr lang="ru-ru" sz="2400" b="1" cap="none">
              <a:solidFill>
                <a:srgbClr val="000000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  <a:p>
            <a:pPr>
              <a:buNone/>
              <a:defRPr lang="ru-ru"/>
            </a:pPr>
            <a:r>
              <a:rPr lang="ru-ru" sz="2400" b="1" cap="none">
                <a:solidFill>
                  <a:srgbClr val="FF0066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*</a:t>
            </a:r>
            <a:r>
              <a:rPr lang="ru-ru" sz="2400" b="1" cap="none">
                <a:solidFill>
                  <a:srgbClr val="000000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формирует пространственные представления;</a:t>
            </a:r>
            <a:endParaRPr lang="ru-ru" sz="2400" b="1" cap="none">
              <a:solidFill>
                <a:srgbClr val="000000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  <a:p>
            <a:pPr>
              <a:buNone/>
              <a:defRPr lang="ru-ru"/>
            </a:pPr>
            <a:r>
              <a:rPr lang="ru-ru" sz="2400" b="1" cap="none">
                <a:solidFill>
                  <a:srgbClr val="FF0066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*</a:t>
            </a:r>
            <a:r>
              <a:rPr lang="ru-ru" sz="2400" b="1" cap="none">
                <a:solidFill>
                  <a:srgbClr val="000000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развивает ловкость, точность, выразительность, координацию движений;</a:t>
            </a:r>
            <a:endParaRPr lang="ru-ru" sz="2400" b="1" cap="none">
              <a:solidFill>
                <a:srgbClr val="000000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  <a:p>
            <a:pPr>
              <a:buNone/>
              <a:defRPr lang="ru-ru"/>
            </a:pPr>
            <a:r>
              <a:rPr lang="ru-ru" sz="2400" b="1" cap="none">
                <a:solidFill>
                  <a:srgbClr val="FF0066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*</a:t>
            </a:r>
            <a:r>
              <a:rPr lang="ru-ru" sz="2400" b="1" cap="none">
                <a:solidFill>
                  <a:srgbClr val="000000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 повышает работоспособность, тонус коры головного мозга.</a:t>
            </a:r>
            <a:endParaRPr lang="ru-ru" sz="2400" b="1" cap="none">
              <a:solidFill>
                <a:srgbClr val="000000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</p:txBody>
      </p:sp>
      <p:pic>
        <p:nvPicPr>
          <p:cNvPr id="4" name="Picture 6" descr="13447787"/>
          <p:cNvPicPr>
            <a:picLocks noGrp="1" noChangeArrowheads="1" noChangeAspect="1"/>
            <a:extLst>
              <a:ext uri="smNativeData">
                <pr:smNativeData xmlns:pr="smNativeData" xmlns="smNativeData" val="SMDATA_17_EDvCZRMAAAAlAAAAEQAAAC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BAAAAAAAAAAAzzABaAAAAAQAAACMAAAAjAAAAIwAAAB4AAAAAAAAAZAAAAGQAAAAAAAAAZAAAAGQAAAAVAAAAYAAAAAAAAAAAAAAADwAAACADAAAAAAAAAAAAAAEAAACgMgAAVgcAAKr4//8BAAAAf39/AAEAAABkAAAAAAAAABQAAABAHwAAAAAAACYAAAAAAAAAwOD//wAAAAAmAAAAZAAAABYAAABMAAAAAQAAAAAAAAAAAAAAAAAAAAEAAAAzMzMAIwAAAJwAAACcAAAAZAAAAGQAAAAAAAAAy8vLACMAAACcAAAAnAAAAGQAAABkAAAAAAAAAAcAAAA4AAAAAAAAAAAAAAAAAAAA////AAAAAAAAAAAAAAAAAAAAAAAAAAAAAAAAAAAAAABkAAAAZAAAAAAAAAAjAAAABAAAAGQAAAAXAAAAFAAAAAAAAAAAAAAA/38AAP9/AAAAAAAACQAAAAQAAAAAAAAAHgAAAGgAAAAAAAAAAAAAAAAAAAAAAAAAAAAAABAnAAAQJwAAAAAAAAAAAAAAAAAAAAAAAAAAAAAAAAAAAAAAAAAAAADMAQAAAAAAAMDA/wAAAAAAAAAAAAA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AAM8wAf39/ADMzMwDLy8sAwMD/AH9/fwAAAAAAAAAAAAAAAAD///8AAAAAACEAAAAYAAAAFAAAACwfAAAFCgAA0jUAAHslAAAQAAAAJgAAAAgAAAABgQAAgP/BAQ=="/>
              </a:ext>
            </a:extLst>
          </p:cNvPicPr>
          <p:nvPr>
            <p:ph type="pic" idx="2"/>
          </p:nvPr>
        </p:nvPicPr>
        <p:blipFill>
          <a:blip r:embed="rId2"/>
          <a:stretch>
            <a:fillRect/>
          </a:stretch>
        </p:blipFill>
        <p:spPr>
          <a:xfrm>
            <a:off x="5067300" y="1628775"/>
            <a:ext cx="3681730" cy="4464050"/>
          </a:xfrm>
          <a:prstGeom prst="rect">
            <a:avLst/>
          </a:prstGeom>
          <a:ln w="57150" cap="flat" cmpd="sng" algn="ctr">
            <a:solidFill>
              <a:srgbClr val="0033CC"/>
            </a:solidFill>
            <a:prstDash val="solid"/>
            <a:headEnd type="none"/>
            <a:tailEnd type="none"/>
          </a:ln>
          <a:effectLst>
            <a:outerShdw blurRad="292100" dist="140092" dir="2700000" algn="tl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fast" p14:dur="800">
    <p:fade/>
    <p:extLst>
      <p:ext uri="smNativeData">
        <pr:smNativeData xmlns:pr="smNativeData" xmlns="smNativeData" val="EDvCZQAAAAAgAwAAAAAAAAYAAAAAAAAAAAAAAAAAAAAAAAAAAQAAAAAAAAAAAAAAAAAAAAAAAAAAAAAA"/>
      </p:ext>
    </p:extLst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  <p:extLst>
      <p:ext uri="smNativeData">
        <pr:smNativeData xmlns:pr="smNativeData" xmlns="smNativeData" val="EDvCZQYAAAAFAAAA/////wEAAAAdAAAAAAAAAAAAAAAAAAAAAAAAAAwAAAAAAAAAAQAAACwAAAAAAAAAAAAAAAAAAAAAAAAAEQAAAAEAAAABAAAALAAAAAAAAAAAAAAAAAAAAAAAAAAWAAAAAgAAAAEAAAAsAAAAAAAAAAAAAAAAAAAAAAAAABsAAAADAAAAAQAAACwAAAAAAAAAAAAAAAAAAAAAAAAAIAAAAAQAAAABAAAALAAAAAAAAAAAAAAAAAAAAAAAAAA="/>
      </p:ext>
    </p:extLst>
  </p:timing>
</p:sld>
</file>

<file path=ppt/slides/slide8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F8AY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gUAAGADAAD/IAAAligAABAAAAAmAAAACAAAAAEAAAAAAAAA"/>
              </a:ext>
            </a:extLst>
          </p:cNvSpPr>
          <p:nvPr>
            <p:ph type="body" idx="1"/>
          </p:nvPr>
        </p:nvSpPr>
        <p:spPr>
          <a:xfrm>
            <a:off x="971550" y="548640"/>
            <a:ext cx="4392295" cy="6049010"/>
          </a:xfrm>
        </p:spPr>
        <p:txBody>
          <a:bodyPr/>
          <a:lstStyle/>
          <a:p>
            <a:pPr>
              <a:buNone/>
              <a:defRPr lang="ru-ru"/>
            </a:pPr>
            <a:r>
              <a:rPr lang="ru-ru" sz="2800" b="1" cap="none"/>
              <a:t>   </a:t>
            </a:r>
            <a:r>
              <a:rPr lang="ru-ru" b="1" cap="none">
                <a:solidFill>
                  <a:srgbClr val="000000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Стимулирование кончиков пальцев, движение кистями рук, игра с пальцами ускоряют процесс речевого и умственного развития </a:t>
            </a:r>
            <a:endParaRPr lang="ru-ru" b="1" cap="none">
              <a:solidFill>
                <a:srgbClr val="000000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</p:txBody>
      </p:sp>
      <p:pic>
        <p:nvPicPr>
          <p:cNvPr id="3" name="Picture 18" descr="2f42a6478b6e"/>
          <p:cNvPicPr>
            <a:picLocks noGrp="1" noChangeArrowheads="1" noChangeAspect="1"/>
            <a:extLst>
              <a:ext uri="smNativeData">
                <pr:smNativeData xmlns:pr="smNativeData" xmlns="smNativeData" val="SMDATA_17_EDvCZRMAAAAlAAAAEQAAAC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BAAAAAAAAAP8AZgBaAAAAAQAAACMAAAAjAAAAIwAAAB4AAAAAAAAAZAAAAGQAAAAAAAAAZAAAAGQAAAAVAAAAYAAAAAAAAAAAAAAADwAAACADAAAAAAAAAAAAAAEAAACgMgAAVgcAAKr4//8BAAAAf39/AAEAAABkAAAAAAAAABQAAABAHwAAAAAAACYAAAAAAAAAwOD//wAAAAAmAAAAZAAAABYAAABMAAAAAQAAAAAAAAAAAAAAAAAAAAEAAAAzMzMAIwAAAJwAAACcAAAAZAAAAGQAAAAAAAAAy8vLACMAAACcAAAAnAAAAGQAAABkAAAAAAAAAAcAAAA4AAAAAAAAAAAAAAAAAAAA////AAAAAAAAAAAAAAAAAAAAAAAAAAAAAAAAAAAAAABkAAAAZAAAAAAAAAAjAAAABAAAAGQAAAAXAAAAFAAAAAAAAAAAAAAA/38AAP9/AAAAAAAACQAAAAQAAAD/////HgAAAGgAAAAAAAAAAAAAAAAAAAAAAAAAAAAAABAnAAAQJwAAAAAAAAAAAAAAAAAAAAAAAAAAAAAAAAAAAAAAAAAAAADMAQAAAAAAAMDA/wAAAAAAAAAAAAA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D/AGYAf39/ADMzMwDLy8sAwMD/AH9/fwAAAAAAAAAAAAAAAAD///8AAAAAACEAAAAYAAAAFAAAAC0jAAAAAAAAQDgAAEITAAAQAAAAJgAAAAgAAAABgQAAgP/BAQ=="/>
              </a:ext>
            </a:extLst>
          </p:cNvPicPr>
          <p:nvPr>
            <p:ph type="pic" idx="2"/>
          </p:nvPr>
        </p:nvPicPr>
        <p:blipFill>
          <a:blip r:embed="rId2"/>
          <a:stretch>
            <a:fillRect/>
          </a:stretch>
        </p:blipFill>
        <p:spPr>
          <a:xfrm>
            <a:off x="5718175" y="0"/>
            <a:ext cx="3425825" cy="3130550"/>
          </a:xfrm>
          <a:prstGeom prst="rect">
            <a:avLst/>
          </a:prstGeom>
          <a:ln w="57150" cap="flat" cmpd="sng" algn="ctr">
            <a:solidFill>
              <a:srgbClr val="FF0066"/>
            </a:solidFill>
            <a:prstDash val="solid"/>
            <a:headEnd type="none"/>
            <a:tailEnd type="none"/>
          </a:ln>
          <a:effectLst>
            <a:outerShdw blurRad="292100" dist="140092" dir="2700000" algn="tl">
              <a:srgbClr val="333333">
                <a:alpha val="65000"/>
              </a:srgbClr>
            </a:outerShdw>
          </a:effectLst>
        </p:spPr>
      </p:pic>
      <p:pic>
        <p:nvPicPr>
          <p:cNvPr id="4" name="Picture 21" descr="repka_fingers"/>
          <p:cNvPicPr>
            <a:picLocks noGrp="1" noChangeArrowheads="1" noChangeAspect="1"/>
            <a:extLst>
              <a:ext uri="smNativeData">
                <pr:smNativeData xmlns:pr="smNativeData" xmlns="smNativeData" val="SMDATA_17_EDvCZRMAAAAlAAAAEQAAAC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BAAAAAAAAAAAzzABaAAAAAQAAACMAAAAjAAAAIwAAAB4AAAAAAAAAZAAAAGQAAAAAAAAAZAAAAGQAAAAVAAAAYAAAAAAAAAAAAAAADwAAACADAAAAAAAAAAAAAAEAAACgMgAAVgcAAKr4//8BAAAAf39/AAEAAABkAAAAAAAAABQAAABAHwAAAAAAACYAAAAAAAAAwOD//wAAAAAmAAAAZAAAABYAAABMAAAAAQAAAAAAAAAAAAAAAAAAAAEAAAAzMzMAIwAAAJwAAACcAAAAZAAAAGQAAAAAAAAAy8vLACMAAACcAAAAnAAAAGQAAABkAAAAAAAAAAcAAAA4AAAAAAAAAAAAAAAAAAAA////AAAAAAAAAAAAAAAAAAAAAAAAAAAAAAAAAAAAAABkAAAAZAAAAAAAAAAjAAAABAAAAGQAAAAXAAAAFAAAAAAAAAAAAAAA/38AAP9/AAAAAAAACQAAAAQAAAB1dHNyHgAAAGgAAAAAAAAAAAAAAAAAAAAAAAAAAAAAABAnAAAQJwAAAAAAAAAAAAAAAAAAAAAAAAAAAAAAAAAAAAAAAAAAAADMAQAAAAAAAMDA/wAAAAAAAAAAAAA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AAM8wAf39/ADMzMwDLy8sAwMD/AH9/fwAAAAAAAAAAAAAAAAD///8AAAAAACEAAAAYAAAAFAAAAN4hAACWFwAAQDgAADAqAAAQAAAAJgAAAAgAAAABgQAAgP/BAQ=="/>
              </a:ext>
            </a:extLst>
          </p:cNvPicPr>
          <p:nvPr>
            <p:ph type="pic" idx="3"/>
          </p:nvPr>
        </p:nvPicPr>
        <p:blipFill>
          <a:blip r:embed="rId3"/>
          <a:stretch>
            <a:fillRect/>
          </a:stretch>
        </p:blipFill>
        <p:spPr>
          <a:xfrm>
            <a:off x="5505450" y="3834130"/>
            <a:ext cx="3638550" cy="3023870"/>
          </a:xfrm>
          <a:prstGeom prst="rect">
            <a:avLst/>
          </a:prstGeom>
          <a:ln w="57150" cap="flat" cmpd="sng" algn="ctr">
            <a:solidFill>
              <a:srgbClr val="0033CC"/>
            </a:solidFill>
            <a:prstDash val="solid"/>
            <a:headEnd type="none"/>
            <a:tailEnd type="none"/>
          </a:ln>
          <a:effectLst>
            <a:outerShdw blurRad="292100" dist="140092" dir="2700000" algn="tl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fast" p14:dur="800">
    <p:fade/>
    <p:extLst>
      <p:ext uri="smNativeData">
        <pr:smNativeData xmlns:pr="smNativeData" xmlns="smNativeData" val="EDvCZQAAAAAgAwAAAAAAAAYAAAAAAAAAAAAAAAAAAAAAAAAAAQAAAAAAAAAAAAAAAAAAAAAAAAAAAAAA"/>
      </p:ext>
    </p:extLst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  <p:extLst>
      <p:ext uri="smNativeData">
        <pr:smNativeData xmlns:pr="smNativeData" xmlns="smNativeData" val="EDvCZQEAAAAFAAAAAAAAAAEAAAAsAAAAAAAAAAAAAAAAAAAAAAAAAA=="/>
      </p:ext>
    </p:extLst>
  </p:timing>
</p:sld>
</file>

<file path=ppt/slides/slide9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C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gIAAKMAAABwNQAAzgcAABAAAAAmAAAACAAAAAEAAAAAAAAA"/>
              </a:ext>
            </a:extLst>
          </p:cNvSpPr>
          <p:nvPr>
            <p:ph type="title"/>
          </p:nvPr>
        </p:nvSpPr>
        <p:spPr>
          <a:xfrm>
            <a:off x="443230" y="103505"/>
            <a:ext cx="8243570" cy="1165225"/>
          </a:xfrm>
        </p:spPr>
        <p:txBody>
          <a:bodyPr/>
          <a:lstStyle/>
          <a:p>
            <a:pPr>
              <a:defRPr lang="ru-ru"/>
            </a:pPr>
            <a:r>
              <a:rPr lang="ru-ru" b="1" cap="none">
                <a:solidFill>
                  <a:srgbClr val="0000CC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Театр картинок и фланелеграф</a:t>
            </a:r>
            <a:endParaRPr lang="ru-ru" b="1" cap="none">
              <a:solidFill>
                <a:srgbClr val="0000CC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</p:txBody>
      </p:sp>
      <p:sp>
        <p:nvSpPr>
          <p:cNvPr id="3" name="Rectangle 4"/>
          <p:cNvSpPr>
            <a:spLocks noGrp="1" noChangeArrowheads="1"/>
            <a:extLst>
              <a:ext uri="smNativeData">
                <pr:smNativeData xmlns:pr="smNativeData" xmlns="smNativeData" val="SMDATA_15_EDvCZRMAAAAlAAAAZAAAAA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AAAAAAAAAAAAAZgkUAAAAAQAAABQAAAAUAAAAFAAAAAEAAAAAAAAAZAAAAGQAAAAAAAAAZAAAAGQAAAAVAAAAYAAAAAAAAAAAAAAADwAAACADAAAAAAAAAAAAAAEAAACgMgAAVgcAAKr4//8BAAAAf39/AAEAAABkAAAAAAAAABQAAABAHwAAAAAAACYAAAAAAAAAwOD//wAAAAAmAAAAZAAAABYAAABMAAAAAAAAAAAAAAAEAAAAAAAAAAEAAADMzP8KAAAAACgAAAAoAAAAZAAAAGQAAAAAAAAAzMzMAAAAAABQAAAAUAAAAGQAAABkAAAAAAAAABcAAAAUAAAAAAAAAAAAAAD/fwAA/38AAAAAAAAJAAAABAAAAF8AY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AAAAAHoGAAB0HQAAMCoAABAAAAAmAAAACAAAAAEAAAAAAAAA"/>
              </a:ext>
            </a:extLst>
          </p:cNvSpPr>
          <p:nvPr>
            <p:ph type="body" idx="1"/>
          </p:nvPr>
        </p:nvSpPr>
        <p:spPr>
          <a:xfrm>
            <a:off x="0" y="1052830"/>
            <a:ext cx="4787900" cy="5805170"/>
          </a:xfrm>
        </p:spPr>
        <p:txBody>
          <a:bodyPr/>
          <a:lstStyle/>
          <a:p>
            <a:pPr>
              <a:defRPr lang="ru-ru"/>
            </a:pPr>
            <a:r>
              <a:rPr lang="ru-ru" sz="2800" b="1" cap="none">
                <a:solidFill>
                  <a:srgbClr val="000000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Развивают творческие способности;</a:t>
            </a:r>
            <a:endParaRPr lang="ru-ru" sz="2800" b="1" cap="none">
              <a:solidFill>
                <a:srgbClr val="000000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  <a:p>
            <a:pPr>
              <a:defRPr lang="ru-ru"/>
            </a:pPr>
            <a:r>
              <a:rPr lang="ru-ru" sz="2800" b="1" cap="none">
                <a:solidFill>
                  <a:srgbClr val="000000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Содействуют эстетическому воспитанию;</a:t>
            </a:r>
            <a:endParaRPr lang="ru-ru" sz="2800" b="1" cap="none">
              <a:solidFill>
                <a:srgbClr val="000000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  <a:p>
            <a:pPr>
              <a:defRPr lang="ru-ru"/>
            </a:pPr>
            <a:r>
              <a:rPr lang="ru-ru" sz="2800" b="1" cap="none">
                <a:solidFill>
                  <a:srgbClr val="000000"/>
                </a:solidFill>
                <a:latin typeface="Georgia" pitchFamily="1" charset="-52"/>
                <a:ea typeface="Verdana" pitchFamily="2" charset="-52"/>
                <a:cs typeface="Verdana" pitchFamily="2" charset="-52"/>
              </a:rPr>
              <a:t>Развивают ловкость, умение управлять своими движениями, концентрировать внимание на одном виде деятельности.</a:t>
            </a:r>
            <a:endParaRPr lang="ru-ru" sz="2800" b="1" cap="none">
              <a:solidFill>
                <a:srgbClr val="000000"/>
              </a:solidFill>
              <a:latin typeface="Georgia" pitchFamily="1" charset="-52"/>
              <a:ea typeface="Verdana" pitchFamily="2" charset="-52"/>
              <a:cs typeface="Verdana" pitchFamily="2" charset="-52"/>
            </a:endParaRPr>
          </a:p>
        </p:txBody>
      </p:sp>
      <p:pic>
        <p:nvPicPr>
          <p:cNvPr id="4" name="Picture 6" descr="dsc08543"/>
          <p:cNvPicPr>
            <a:picLocks noGrp="1" noChangeArrowheads="1" noChangeAspect="1"/>
            <a:extLst>
              <a:ext uri="smNativeData">
                <pr:smNativeData xmlns:pr="smNativeData" xmlns="smNativeData" val="SMDATA_17_EDvCZRMAAAAlAAAAEQAAAC0AAAAAkAAAAEgAAACQAAAASAAAAAAAAAAAAAAAAAAAAAEAAABQAAAAAAAAAAAA4D8AAAAAAADgPwAAAAAAAOA/AAAAAAAA4D8AAAAAAADgPwAAAAAAAOA/AAAAAAAA4D8AAAAAAADgPwAAAAAAAOA/AAAAAAAA4D8CAAAAjAAAAAAAAAAAAAAAmZn/DOH0/wgAAAAAAAAAAAAAAAAAAAAAAAAAAAAAAAAAAAAAZAAAAAEAAABAAAAAAAAAAAAAAAAAAAAAAAAAAAAAAAAAAAAAAAAAAAAAAAAAAAAAAAAAAAAAAAAAAAAAAAAAAAAAAAAAAAAAAAAAAAAAAAAAAAAAAAAAAAAAAAAAAAAAFAAAADwAAAABAAAAAAAAAP8zzABaAAAAAQAAACMAAAAjAAAAIwAAAB4AAAAAAAAAZAAAAGQAAAAAAAAAZAAAAGQAAAAVAAAAYAAAAAAAAAAAAAAADwAAACADAAAAAAAAAAAAAAEAAACgMgAAVgcAAKr4//8BAAAAf39/AAEAAABkAAAAAAAAABQAAABAHwAAAAAAACYAAAAAAAAAwOD//wAAAAAmAAAAZAAAABYAAABMAAAAAQAAAAAAAAAAAAAAAAAAAAEAAAAzMzMAIwAAAJwAAACcAAAAZAAAAGQAAAAAAAAAy8vLACMAAACcAAAAnAAAAGQAAABkAAAAAAAAAAcAAAA4AAAAAAAAAAAAAAAAAAAA////AAAAAAAAAAAAAAAAAAAAAAAAAAAAAAAAAAAAAABkAAAAZAAAAAAAAAAjAAAABAAAAGQAAAAXAAAAFAAAAAAAAAAAAAAA/38AAP9/AAAAAAAACQAAAAQAAABsbnF0HgAAAGgAAAAAAAAAAAAAAAAAAAAAAAAAAAAAABAnAAAQJwAAAAAAAAAAAAAAAAAAAAAAAAAAAAAAAAAAAAAAAAAAAADMAQAAAAAAAMDA/wAAAAAAAAAAAAA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D/M8wAf39/ADMzMwDLy8sAwMD/AH9/fwAAAAAAAAAAAAAAAAD///8AAAAAACEAAAAYAAAAFAAAAIskAAB2CgAArTYAAH8hAAAQAAAAJgAAAAgAAAABgQAAgP/BAQ=="/>
              </a:ext>
            </a:extLst>
          </p:cNvPicPr>
          <p:nvPr>
            <p:ph type="pic" idx="2"/>
          </p:nvPr>
        </p:nvPicPr>
        <p:blipFill>
          <a:blip r:embed="rId2"/>
          <a:stretch>
            <a:fillRect/>
          </a:stretch>
        </p:blipFill>
        <p:spPr>
          <a:xfrm>
            <a:off x="5940425" y="1700530"/>
            <a:ext cx="2947670" cy="3744595"/>
          </a:xfrm>
          <a:prstGeom prst="rect">
            <a:avLst/>
          </a:prstGeom>
          <a:ln w="57150" cap="flat" cmpd="sng" algn="ctr">
            <a:solidFill>
              <a:srgbClr val="FF33CC"/>
            </a:solidFill>
            <a:prstDash val="solid"/>
            <a:headEnd type="none"/>
            <a:tailEnd type="none"/>
          </a:ln>
          <a:effectLst>
            <a:outerShdw blurRad="292100" dist="140092" dir="2700000" algn="tl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fast" p14:dur="800">
    <p:fade/>
    <p:extLst>
      <p:ext uri="smNativeData">
        <pr:smNativeData xmlns:pr="smNativeData" xmlns="smNativeData" val="EDvCZQAAAAAgAwAAAAAAAAYAAAAAAAAAAAAAAAAAAAAAAAAAAQAAAAAAAAAAAAAAAAAAAAAAAAAAAAAA"/>
      </p:ext>
    </p:extLst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  <p:extLst>
      <p:ext uri="smNativeData">
        <pr:smNativeData xmlns:pr="smNativeData" xmlns="smNativeData" val="EDvCZQQAAAAFAAAA/////wEAAAAdAAAAAAAAAAAAAAAAAAAAAAAAAAwAAAAAAAAAAQAAACwAAAAAAAAAAAAAAAAAAAAAAAAAEQAAAAEAAAABAAAALAAAAAAAAAAAAAAAAAAAAAAAAAAWAAAAAgAAAAEAAAAsAAAAAAAAAAAAAAAAAAAAAAAAAA=="/>
      </p:ext>
    </p:ext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66"/>
      </a:dk1>
      <a:lt1>
        <a:srgbClr val="E1F4FF"/>
      </a:lt1>
      <a:dk2>
        <a:srgbClr val="000066"/>
      </a:dk2>
      <a:lt2>
        <a:srgbClr val="CCCCFF"/>
      </a:lt2>
      <a:accent1>
        <a:srgbClr val="9999FF"/>
      </a:accent1>
      <a:accent2>
        <a:srgbClr val="33CCCC"/>
      </a:accent2>
      <a:accent3>
        <a:srgbClr val="EEF8FF"/>
      </a:accent3>
      <a:accent4>
        <a:srgbClr val="000056"/>
      </a:accent4>
      <a:accent5>
        <a:srgbClr val="CACAFF"/>
      </a:accent5>
      <a:accent6>
        <a:srgbClr val="2DB9B9"/>
      </a:accent6>
      <a:hlink>
        <a:srgbClr val="66FFFF"/>
      </a:hlink>
      <a:folHlink>
        <a:srgbClr val="660066"/>
      </a:folHlink>
    </a:clrScheme>
    <a:fontScheme name="Presentation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FFFFCC"/>
        </a:dk1>
        <a:lt1>
          <a:srgbClr val="000000"/>
        </a:lt1>
        <a:dk2>
          <a:srgbClr val="FFFFFF"/>
        </a:dk2>
        <a:lt2>
          <a:srgbClr val="9900CC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FFFFFF"/>
        </a:dk1>
        <a:lt1>
          <a:srgbClr val="000000"/>
        </a:lt1>
        <a:dk2>
          <a:srgbClr val="FFFFFF"/>
        </a:dk2>
        <a:lt2>
          <a:srgbClr val="990033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FFFFCC"/>
        </a:dk1>
        <a:lt1>
          <a:srgbClr val="000000"/>
        </a:lt1>
        <a:dk2>
          <a:srgbClr val="FFFFFF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F8F8F8"/>
        </a:dk1>
        <a:lt1>
          <a:srgbClr val="800000"/>
        </a:lt1>
        <a:dk2>
          <a:srgbClr val="FFFFFF"/>
        </a:dk2>
        <a:lt2>
          <a:srgbClr val="000000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0066"/>
        </a:lt1>
        <a:dk2>
          <a:srgbClr val="CCECFF"/>
        </a:dk2>
        <a:lt2>
          <a:srgbClr val="666699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009900"/>
        </a:lt1>
        <a:dk2>
          <a:srgbClr val="FFFF99"/>
        </a:dk2>
        <a:lt2>
          <a:srgbClr val="99CC00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esentation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Театрализованная деятельность в ДОУ и развитие речи ребенка</dc:title>
  <dc:subject/>
  <dc:creator>1</dc:creator>
  <cp:keywords/>
  <dc:description/>
  <cp:lastModifiedBy>Павлина</cp:lastModifiedBy>
  <cp:revision>0</cp:revision>
  <dcterms:created xsi:type="dcterms:W3CDTF">2012-09-13T07:56:08Z</dcterms:created>
  <dcterms:modified xsi:type="dcterms:W3CDTF">2024-02-06T13:58:40Z</dcterms:modified>
</cp:coreProperties>
</file>