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66" r:id="rId5"/>
    <p:sldId id="269" r:id="rId6"/>
    <p:sldId id="267" r:id="rId7"/>
    <p:sldId id="260" r:id="rId8"/>
    <p:sldId id="270" r:id="rId9"/>
  </p:sldIdLst>
  <p:sldSz cx="12192000" cy="6858000"/>
  <p:notesSz cx="6858000" cy="9144000"/>
  <p:custDataLst>
    <p:tags r:id="rId10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Fly" initials="F" lastIdx="0" clrIdx="0">
    <p:extLst>
      <p:ext uri="{19B8F6BF-5375-455C-9EA6-DF929625EA0E}">
        <p15:presenceInfo xmlns:p15="http://schemas.microsoft.com/office/powerpoint/2012/main" userId="F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DCAF9ED-07DC-4A11-8D7F-57B35C25682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5165" autoAdjust="0"/>
  </p:normalViewPr>
  <p:slideViewPr>
    <p:cSldViewPr>
      <p:cViewPr>
        <p:scale>
          <a:sx n="75" d="100"/>
          <a:sy n="75" d="100"/>
        </p:scale>
        <p:origin x="173" y="30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2958" y="9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2A36B5-2305-4EC2-A57E-CF032A81BF20}" type="datetime1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5639AE-68CA-4D30-A1A0-938E9270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B32C56-07AD-44A7-9082-09F8300B891A}" type="datetime1">
              <a:rPr lang="ru-RU" noProof="0" smtClean="0"/>
              <a:t>06.02.2024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1185F71-770B-4752-8E12-005825E685F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>
                <a:latin typeface="Arial" panose="020b0604020202020204" pitchFamily="34" charset="0"/>
                <a:cs typeface="Arial" panose="020b0604020202020204" pitchFamily="34" charset="0"/>
              </a:rPr>
              <a:t>Замените эти примеры рисунков на ваши собственные. Это очень просто сделать: Выберите пример рисунка и удалите его. Теперь щелкните значок "Вставить рисунок" внутри рамки и найдите нужный рисунок, который вы хотите отобразить.</a:t>
            </a:r>
          </a:p>
          <a:p>
            <a:pPr rtl="0"/>
            <a:endParaRPr lang="ru-RU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1185F71-770B-4752-8E12-005825E685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>
                <a:latin typeface="Arial" panose="020b0604020202020204" pitchFamily="34" charset="0"/>
                <a:cs typeface="Arial" panose="020b0604020202020204" pitchFamily="34" charset="0"/>
              </a:rPr>
              <a:t>Замените эти примеры рисунков на ваши собственные. Это очень просто сделать: Выберите пример рисунка и удалите его. Теперь щелкните значок "Вставить рисунок" внутри рамки и найдите нужный рисунок, который вы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1185F71-770B-4752-8E12-005825E685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>
                <a:latin typeface="Arial" panose="020b0604020202020204" pitchFamily="34" charset="0"/>
                <a:cs typeface="Arial" panose="020b0604020202020204" pitchFamily="34" charset="0"/>
              </a:rPr>
              <a:t>Замените эти примеры рисунков на ваши собственные. Это очень просто сделать: Выберите пример рисунка и удалите его. Теперь щелкните значок "Вставить рисунок" внутри рамки и найдите нужный рисунок, который вы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1185F71-770B-4752-8E12-005825E685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1185F71-770B-4752-8E12-005825E685FF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848477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6D4FB2-0EBF-4123-B736-ECCF101049F3}" type="datetime1">
              <a:rPr lang="ru-RU" noProof="0" smtClean="0"/>
              <a:t>06.02.2024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2000">
        <p15:prstTrans prst="wind"/>
      </p:transition>
    </mc:Choice>
    <mc:Fallback>
      <p:transition spd="slow" advClick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99FB36-A003-4C81-AE8F-1F734AB2FE21}" type="datetime1">
              <a:rPr lang="ru-RU" noProof="0" smtClean="0"/>
              <a:t>06.02.2024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2000">
        <p15:prstTrans prst="wind"/>
      </p:transition>
    </mc:Choice>
    <mc:Fallback>
      <p:transition spd="slow" advClick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rtlCol="0"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rtlCol="0"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CCE6A0-AB7A-4B68-B65E-AC03106D668A}" type="datetime1">
              <a:rPr lang="ru-RU" noProof="0" smtClean="0"/>
              <a:t>06.02.2024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E26C7-C0F2-47B8-A1D5-ED66318EE9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2000">
        <p15:prstTrans prst="wind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FA97ABA8-FC59-4AFE-831A-CA5996D1BE94}" type="datetime1">
              <a:rPr lang="ru-RU" noProof="0" smtClean="0"/>
              <a:t>06.02.2024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AAEE26C7-C0F2-47B8-A1D5-ED66318EE9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3" r:id="rId3"/>
  </p:sldLayoutIdLst>
  <mc:AlternateContent xmlns:mc="http://schemas.openxmlformats.org/markup-compatibility/2006">
    <mc:Choice xmlns:p15="http://schemas.microsoft.com/office/powerpoint/2012/main" Requires="p15">
      <p:transition spd="slow" advClick="0" p14:dur="2000">
        <p15:prstTrans prst="wind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>
                <a:solidFill>
                  <a:schemeClr val="bg1"/>
                </a:solidFill>
              </a:rPr>
              <a:t>Подзаголовок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811F0D5-B860-41A5-86A7-B1F86473C2C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13294" y="1376727"/>
            <a:ext cx="5261980" cy="4104546"/>
          </a:xfrm>
        </p:spPr>
        <p:txBody>
          <a:bodyPr>
            <a:noAutofit/>
          </a:bodyPr>
          <a:lstStyle/>
          <a:p>
            <a:r>
              <a:rPr lang="ru-RU" sz="1800" b="1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Знакомьтесь – это моя семья !Я – Анатолий , мою сестру зовут Ева , папу – Валера и мама – Настя .А еще у меня есть три замечательные бабушки ,чуть позже я вам о них обязательно расскажу! У нашей семьи есть девиз : СЧАСТЛИВ ТОТ,КТО СЧАСТЛИВ У СЕБЯ ДОМА . Свое свободное время мы стараемся проводить вместе ,например :в теплое время года мы любим выезжать всей семьей на рыбалку . Так же нам очень нравится ездить на шоппинг всем вместе , а еще у нас есть своя семейная традиция по выходным мы покупаем разные вкусняшки и смотрим дома всей семьей фильмы 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081B157-9725-45C3-B71F-764A38D3E788}"/>
              </a:ext>
            </a:extLst>
          </p:cNvPr>
          <p:cNvSpPr/>
          <p:nvPr/>
        </p:nvSpPr>
        <p:spPr>
          <a:xfrm>
            <a:off x="7634457" y="50851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99CCB8-3CDA-441A-84F5-67FD7E2B2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5" y="1484784"/>
            <a:ext cx="5159896" cy="421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 descr="прямоугольник&#10;">
            <a:extLst>
              <a:ext uri="{FF2B5EF4-FFF2-40B4-BE49-F238E27FC236}">
                <a16:creationId xmlns:a16="http://schemas.microsoft.com/office/drawing/2014/main" id="{6CE14FB6-B2E8-4F68-9994-37C2CBC414E3}"/>
              </a:ext>
            </a:extLst>
          </p:cNvPr>
          <p:cNvSpPr/>
          <p:nvPr/>
        </p:nvSpPr>
        <p:spPr>
          <a:xfrm>
            <a:off x="3143673" y="27857"/>
            <a:ext cx="6120680" cy="1303348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4800" i="1">
                <a:solidFill>
                  <a:schemeClr val="bg1"/>
                </a:solidFill>
              </a:rPr>
              <a:t>Наша дружная семья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FA22A-7E2C-48DE-8473-D473B2507EE3}"/>
              </a:ext>
            </a:extLst>
          </p:cNvPr>
          <p:cNvSpPr txBox="1"/>
          <p:nvPr/>
        </p:nvSpPr>
        <p:spPr>
          <a:xfrm>
            <a:off x="10344472" y="6237312"/>
            <a:ext cx="356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/>
              <a:t>Плешков Анатолий .</a:t>
            </a:r>
          </a:p>
          <a:p>
            <a:pPr algn="just"/>
            <a:r>
              <a:rPr lang="ru-RU" sz="1200"/>
              <a:t>д/с № 16.группа №6.</a:t>
            </a:r>
          </a:p>
        </p:txBody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74C325-4F26-4F93-9A7A-8326F5D95D9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261719" y="4065968"/>
            <a:ext cx="3141172" cy="1080126"/>
          </a:xfrm>
        </p:spPr>
        <p:txBody>
          <a:bodyPr>
            <a:noAutofit/>
          </a:bodyPr>
          <a:lstStyle/>
          <a:p>
            <a:r>
              <a:rPr lang="ru-RU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А это я – Анатолий , такое красивое имя мне дал папа , меня назвали в честь прадедушки !Мне 5 лет , я хожу в детский сад и очень люблю активные игры . Люблю помогать маме на кухне и мечтаю стать поваром и открыть свой ресторан .На свой день рождения я попросил у родителей настоящего тигра и крокодила ,я очень люблю животных и с нетерпением жду ,когда наступит мой праздник и мама с папой мне их  подарят.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D5B4BB-247A-49B3-8A46-8020C92F99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87688" y="58796"/>
            <a:ext cx="4248471" cy="57606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t">
            <a:noAutofit/>
          </a:bodyPr>
          <a:lstStyle/>
          <a:p>
            <a:pPr rtl="0"/>
            <a:r>
              <a:rPr lang="ru-RU" sz="4400" i="1"/>
              <a:t>Я И МОЯ СЕСТРА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76F49-1882-4E00-9760-0F40D38C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-78856"/>
            <a:ext cx="2800198" cy="420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385B37-71C2-4274-A420-50C60C323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51" y="952336"/>
            <a:ext cx="4556261" cy="303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02456B-D9F7-4008-9321-38BA44AF5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61" y="1735204"/>
            <a:ext cx="3222266" cy="458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0819E2FF-EDB7-4DC7-865D-2041DF4D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407368" y="4293096"/>
            <a:ext cx="2952328" cy="2506108"/>
          </a:xfrm>
        </p:spPr>
        <p:txBody>
          <a:bodyPr>
            <a:noAutofit/>
          </a:bodyPr>
          <a:lstStyle/>
          <a:p>
            <a:r>
              <a:rPr lang="ru-RU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Мою сестру зовут Ева ,ей 7 лет , она ходит в первый класс . У нас с ней не очень большая разница и ,наверное поэтому нам очень интересно проводить время вместе . Наша любимая игра: дочки – матери , а еще  игра в школу , ей очень нравится меня учить !Ева мечтает стать певицей и петь на сцене ,я очень верю в то , что у нее все обязательно получится!</a:t>
            </a:r>
          </a:p>
        </p:txBody>
      </p:sp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1250">
        <p15:prstTrans prst="pageCurlDouble"/>
      </p:transition>
    </mc:Choice>
    <mc:Fallback>
      <p:transition spd="slow" advClick="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8">
            <a:alphaModFix amt="9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4108A-9FC2-4C2C-B4C2-F8B6A61C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-243407"/>
            <a:ext cx="7704855" cy="936103"/>
          </a:xfrm>
        </p:spPr>
        <p:txBody>
          <a:bodyPr/>
          <a:lstStyle/>
          <a:p>
            <a:pPr algn="ctr"/>
            <a:r>
              <a:rPr lang="ru-RU" b="1" i="1"/>
              <a:t>МАМА И ПАПА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B86684-7F4B-4209-80B8-01FC9735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5365"/>
            <a:ext cx="4712457" cy="1473651"/>
          </a:xfrm>
        </p:spPr>
        <p:txBody>
          <a:bodyPr>
            <a:noAutofit/>
          </a:bodyPr>
          <a:lstStyle/>
          <a:p>
            <a:r>
              <a:rPr lang="ru-RU" sz="1200"/>
              <a:t>А это мои любимые родители они вместе еще со школы . Как я уже говорил мою маму зовут Настя ,она родилась в Москве , а потом мой папа пришел из армии и  забрал ее к себе на Родину .Моя мама работает дома , она делает красивые вышивки на тапочках , которые делает мой папа .Мама любит печь торты на наши дни рождения ,они получаются очень красивыми и вкусными .По выходным мама готовит мои любимые блинчики и мы завтракаем все вместе . А еще моя мама очень любит делать красивые прически для Евы и создавать дома уют 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D6C7E2-DC9A-4384-83D1-C336FF121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7530" y="2924944"/>
            <a:ext cx="4499992" cy="2808311"/>
          </a:xfrm>
        </p:spPr>
        <p:txBody>
          <a:bodyPr>
            <a:normAutofit/>
          </a:bodyPr>
          <a:lstStyle/>
          <a:p>
            <a:r>
              <a:rPr lang="ru-RU" sz="1200"/>
              <a:t>Моего папу зовут Валера .Он такой серьезный только на фотографиях , на самом деле он самый добрый и веселый . Его работа заключается в том, что он производит самые красивые и теплые тапочки из шерсти  .Он как и многие папы любит ловить рыбу и часто берет меня с собой . А еще он любит спорт и у него даже есть своя футбольная команда , которую он создал вместе со своим другом и на все игры старается брать меня с собой .Когда я вырасту я очень хотел бы быть таким же крутым как мой папа !</a:t>
            </a:r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A0D666B1-9164-4964-A071-70D495779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0"/>
            <a:ext cx="2836506" cy="406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6E4C86-1F12-4FC6-9DD8-4F5746536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98" y="717692"/>
            <a:ext cx="2377529" cy="317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8009FB8-260B-4F7D-BDF1-6D6BA7E89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97" y="1186263"/>
            <a:ext cx="1368358" cy="296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0DF9C82-2DD0-4247-A49C-912BAACFC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47" y="4305971"/>
            <a:ext cx="170765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608E7A-CF33-4F96-BEAD-9ED5ADB04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r="-1684" b="40067"/>
          <a:stretch>
            <a:fillRect/>
          </a:stretch>
        </p:blipFill>
        <p:spPr>
          <a:xfrm>
            <a:off x="8012804" y="1212673"/>
            <a:ext cx="3740814" cy="171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1250">
        <p15:prstTrans prst="pageCurlDouble"/>
      </p:transition>
    </mc:Choice>
    <mc:Fallback>
      <p:transition spd="slow" advClick="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EDDC0-1194-416B-965A-BDAD1EF3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-673721"/>
            <a:ext cx="9753600" cy="1219200"/>
          </a:xfrm>
        </p:spPr>
        <p:txBody>
          <a:bodyPr/>
          <a:lstStyle/>
          <a:p>
            <a:pPr algn="ctr"/>
            <a:r>
              <a:rPr lang="ru-RU"/>
              <a:t>МОИ ЛЮБИМЫЕ БАБУЛИ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12094D-E01D-4D8F-AE7B-5640AAF23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771" y="4992739"/>
            <a:ext cx="5691070" cy="685800"/>
          </a:xfrm>
        </p:spPr>
        <p:txBody>
          <a:bodyPr>
            <a:noAutofit/>
          </a:bodyPr>
          <a:lstStyle/>
          <a:p>
            <a:r>
              <a:rPr lang="ru-RU" sz="1400"/>
              <a:t>Знакомьтесь – это мои любимые бабули , Роза и Таня .Они самые добрые и заботливые на свете .У бабули Розы в деревне растут самые вкусные и спелые ягоды . Она всегда очень ждет нашего приезда ,а еще  нее  есть большой батут , который она купила специально для нас . Я очень люблю приезжать и проводить время с ней . А еще хочу вам рассказать о моей бабуле Тане , она как и моя мама родилась и выросла в Москве , но недавно она переехала к нам , теперь мы видимся очень часто , она приходит и мы вместе с ней играем в войнушки ,она читает со мной сказки и помогает мне во всем. Я всегда называю их ласково – мои бабули!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815F31D-42C0-4B9D-B98E-AC7A87805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517"/>
            <a:ext cx="3527693" cy="325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489260D1-E0E0-4BC5-9603-5A4526A740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95" y="1208517"/>
            <a:ext cx="2961506" cy="394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FB3EEC-7EAC-465E-9425-AAC230282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7446" r="-1" b="17452"/>
          <a:stretch>
            <a:fillRect/>
          </a:stretch>
        </p:blipFill>
        <p:spPr>
          <a:xfrm>
            <a:off x="3822725" y="790200"/>
            <a:ext cx="2285995" cy="322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110F1A-ED5C-4C38-AF41-FE67A29A1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3871" r="-720" b="5603"/>
          <a:stretch>
            <a:fillRect/>
          </a:stretch>
        </p:blipFill>
        <p:spPr>
          <a:xfrm>
            <a:off x="6565695" y="790200"/>
            <a:ext cx="2285995" cy="395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1250">
        <p15:prstTrans prst="pageCurlDouble"/>
      </p:transition>
    </mc:Choice>
    <mc:Fallback>
      <p:transition spd="slow" advClick="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7D496-7D13-42CA-BC42-B3A1B527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6632"/>
            <a:ext cx="962932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МОЯ ПРАБАБУШКА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2F1FE-D5EB-45BE-8747-7FD5C12F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0016" y="4554711"/>
            <a:ext cx="5565527" cy="1870654"/>
          </a:xfrm>
        </p:spPr>
        <p:txBody>
          <a:bodyPr>
            <a:noAutofit/>
          </a:bodyPr>
          <a:lstStyle/>
          <a:p>
            <a:r>
              <a:rPr lang="ru-RU" sz="2000"/>
              <a:t>А это моя прабабушка ! Ее зовут Ольга , в этом году она отметила свой юбилей – 90 лет ! Моя прабабуля ветеран труда, всю свою жизнь она работала и вела активный образ жизни . Мы очень любим ее и приезжаем к ней , чтобы увидеть . На ее юбилей мы испекли ей вкусный и красивый тортик , а еще Ева спела для нее песню на чувашском языке 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C971378-5194-4CD1-B564-5308E72052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32" y="964071"/>
            <a:ext cx="245745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8798281-96CB-4416-AC99-2545F37BC5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6" r="-2417" b="24000"/>
          <a:stretch>
            <a:fillRect/>
          </a:stretch>
        </p:blipFill>
        <p:spPr>
          <a:xfrm>
            <a:off x="8404709" y="260648"/>
            <a:ext cx="3400834" cy="379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8FEE2C-7317-4D61-8E31-41AE6435C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1" y="1124744"/>
            <a:ext cx="258003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B63A54-E403-47A0-A763-AF9037A7D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41406"/>
            <a:ext cx="2448478" cy="529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481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1250">
        <p15:prstTrans prst="pageCurlDouble"/>
      </p:transition>
    </mc:Choice>
    <mc:Fallback>
      <p:transition spd="slow" advClick="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СЕРДЕЧКИ, 16 X 9">
  <a:themeElements>
    <a:clrScheme name="Custom 251">
      <a:dk1>
        <a:sysClr val="windowText" lastClr="000000"/>
      </a:dk1>
      <a:lt1>
        <a:sysClr val="window" lastClr="FFFFFF"/>
      </a:lt1>
      <a:dk2>
        <a:srgbClr val="272968"/>
      </a:dk2>
      <a:lt2>
        <a:srgbClr val="F2EFE2"/>
      </a:lt2>
      <a:accent1>
        <a:srgbClr val="68B1E2"/>
      </a:accent1>
      <a:accent2>
        <a:srgbClr val="BBCE78"/>
      </a:accent2>
      <a:accent3>
        <a:srgbClr val="FEC77C"/>
      </a:accent3>
      <a:accent4>
        <a:srgbClr val="EF457A"/>
      </a:accent4>
      <a:accent5>
        <a:srgbClr val="5B6DB0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_61418468_TF03417345_Win32" id="{F8472815-B6A7-468D-B282-EC174FF0C4C0}" vid="{C559993B-FA55-43DE-A746-20918B7D283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Фотоальбом с оформлением синими сердечками (широкоэкранный формат)</Template>
  <Company/>
  <PresentationFormat>Широкоэкранный</PresentationFormat>
  <Paragraphs>15</Paragraphs>
  <Slides>5</Slides>
  <Notes>4</Notes>
  <TotalTime>404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9">
      <vt:lpstr>Arial</vt:lpstr>
      <vt:lpstr>Cambria</vt:lpstr>
      <vt:lpstr>Calibri</vt:lpstr>
      <vt:lpstr>СЕРДЕЧКИ, 16 X 9</vt:lpstr>
      <vt:lpstr>PowerPoint Presentation</vt:lpstr>
      <vt:lpstr>Я И МОЯ СЕСТРА</vt:lpstr>
      <vt:lpstr>МАМА И ПАПА</vt:lpstr>
      <vt:lpstr>МОИ ЛЮБИМЫЕ БАБУЛИ</vt:lpstr>
      <vt:lpstr>МОЯ ПРАБАБУШКА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Fly</dc:creator>
  <cp:lastModifiedBy>Fly</cp:lastModifiedBy>
  <cp:revision>24</cp:revision>
  <dcterms:created xsi:type="dcterms:W3CDTF">2024-02-06T10:26:06Z</dcterms:created>
  <dcterms:modified xsi:type="dcterms:W3CDTF">2024-02-09T10:16:47Z</dcterms:modified>
</cp:coreProperties>
</file>