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9" r:id="rId2"/>
    <p:sldId id="275" r:id="rId3"/>
    <p:sldId id="294" r:id="rId4"/>
    <p:sldId id="259" r:id="rId5"/>
    <p:sldId id="273" r:id="rId6"/>
    <p:sldId id="280" r:id="rId7"/>
    <p:sldId id="281" r:id="rId8"/>
    <p:sldId id="293" r:id="rId9"/>
    <p:sldId id="286" r:id="rId10"/>
    <p:sldId id="282" r:id="rId11"/>
    <p:sldId id="291" r:id="rId12"/>
    <p:sldId id="292" r:id="rId13"/>
    <p:sldId id="290" r:id="rId14"/>
    <p:sldId id="283" r:id="rId15"/>
    <p:sldId id="284" r:id="rId16"/>
    <p:sldId id="289" r:id="rId17"/>
    <p:sldId id="285" r:id="rId18"/>
    <p:sldId id="288" r:id="rId19"/>
    <p:sldId id="287" r:id="rId20"/>
    <p:sldId id="260" r:id="rId21"/>
    <p:sldId id="270" r:id="rId22"/>
    <p:sldId id="271" r:id="rId23"/>
    <p:sldId id="272" r:id="rId24"/>
    <p:sldId id="274" r:id="rId25"/>
    <p:sldId id="278" r:id="rId26"/>
    <p:sldId id="276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4C8"/>
    <a:srgbClr val="ECE5C9"/>
    <a:srgbClr val="FEFB87"/>
    <a:srgbClr val="FEF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5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DA936-5583-44FA-9F9E-92D1619F53C9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2F0D-D94B-414B-899C-6A2985DDE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6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1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18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81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281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0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99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2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2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1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3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6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8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33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6B39F-8C46-4A45-9FC1-16E1DD05383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C1B9FC-C948-492D-B5B6-D231CD719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2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mt.ru/" TargetMode="External"/><Relationship Id="rId7" Type="http://schemas.openxmlformats.org/officeDocument/2006/relationships/slide" Target="slide6.xml"/><Relationship Id="rId2" Type="http://schemas.openxmlformats.org/officeDocument/2006/relationships/hyperlink" Target="npth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ufsin21.ru" TargetMode="External"/><Relationship Id="rId5" Type="http://schemas.openxmlformats.org/officeDocument/2006/relationships/hyperlink" Target="https://nssyor.cap.ru/" TargetMode="External"/><Relationship Id="rId4" Type="http://schemas.openxmlformats.org/officeDocument/2006/relationships/hyperlink" Target="https://atu21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s://shumpoliteh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www.pu7.edusite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vurtehnikum.ucoz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heboksary.fulledu.ru/kolledj/kanashskiy-filial-fgou-spo-petrovskiy-kolledzh/about/" TargetMode="External"/><Relationship Id="rId3" Type="http://schemas.openxmlformats.org/officeDocument/2006/relationships/hyperlink" Target="medcollege21.med.cap.ru" TargetMode="External"/><Relationship Id="rId7" Type="http://schemas.openxmlformats.org/officeDocument/2006/relationships/hyperlink" Target="http://www.fa.ru/fil/kanash/Pages/Home.aspx" TargetMode="External"/><Relationship Id="rId2" Type="http://schemas.openxmlformats.org/officeDocument/2006/relationships/hyperlink" Target="https://kante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a.ru/fil/kanash/Pages/Home.aspx" TargetMode="External"/><Relationship Id="rId5" Type="http://schemas.openxmlformats.org/officeDocument/2006/relationships/hyperlink" Target="pu16kan.ucoz.com/" TargetMode="External"/><Relationship Id="rId4" Type="http://schemas.openxmlformats.org/officeDocument/2006/relationships/hyperlink" Target="kanpk.ru" TargetMode="External"/><Relationship Id="rId9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gups.ru/about/struktura_universiteta/filialy/spo/alatiyr_tehnikum/" TargetMode="External"/><Relationship Id="rId2" Type="http://schemas.openxmlformats.org/officeDocument/2006/relationships/hyperlink" Target="alattk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catt21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catt21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gatech.net/" TargetMode="External"/><Relationship Id="rId2" Type="http://schemas.openxmlformats.org/officeDocument/2006/relationships/hyperlink" Target="mptt-marpos.edu21.cap.ru/?t=eduid&amp;eduid=11119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yatyadrin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cheb.ruc.su/" TargetMode="External"/><Relationship Id="rId3" Type="http://schemas.openxmlformats.org/officeDocument/2006/relationships/hyperlink" Target="https://1.chgpu.edu.ru/" TargetMode="External"/><Relationship Id="rId7" Type="http://schemas.openxmlformats.org/officeDocument/2006/relationships/hyperlink" Target="https://cheb.ranepa.ru/?utm_source=google.ru&amp;utm_medium=organic&amp;utm_campaign=google.ru&amp;utm_referrer=google.ru" TargetMode="External"/><Relationship Id="rId2" Type="http://schemas.openxmlformats.org/officeDocument/2006/relationships/hyperlink" Target="https://www.chuvs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di.ru/1011-volzhskiy-filial.html" TargetMode="External"/><Relationship Id="rId5" Type="http://schemas.openxmlformats.org/officeDocument/2006/relationships/hyperlink" Target="https://chgiki.ru/" TargetMode="External"/><Relationship Id="rId10" Type="http://schemas.openxmlformats.org/officeDocument/2006/relationships/slide" Target="slide21.xml"/><Relationship Id="rId4" Type="http://schemas.openxmlformats.org/officeDocument/2006/relationships/hyperlink" Target="http://academy21.ru/" TargetMode="External"/><Relationship Id="rId9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mgei.ru/" TargetMode="External"/><Relationship Id="rId2" Type="http://schemas.openxmlformats.org/officeDocument/2006/relationships/hyperlink" Target="https://www.polytech21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s://atu21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s://alatyr.chuvsu.r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chhp.ru/" TargetMode="External"/><Relationship Id="rId3" Type="http://schemas.openxmlformats.org/officeDocument/2006/relationships/hyperlink" Target="https://promtractor.uk-tm.ru/ru/company/" TargetMode="External"/><Relationship Id="rId7" Type="http://schemas.openxmlformats.org/officeDocument/2006/relationships/hyperlink" Target="https://elara.ru/" TargetMode="External"/><Relationship Id="rId2" Type="http://schemas.openxmlformats.org/officeDocument/2006/relationships/hyperlink" Target="https://21.citymatic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poea.ru/?hhtmFrom=employer" TargetMode="External"/><Relationship Id="rId11" Type="http://schemas.openxmlformats.org/officeDocument/2006/relationships/slide" Target="slide5.xml"/><Relationship Id="rId5" Type="http://schemas.openxmlformats.org/officeDocument/2006/relationships/hyperlink" Target="https://chaz.ru/" TargetMode="External"/><Relationship Id="rId10" Type="http://schemas.openxmlformats.org/officeDocument/2006/relationships/hyperlink" Target="https://www.buketbeer.ru/o-kompanii/" TargetMode="External"/><Relationship Id="rId4" Type="http://schemas.openxmlformats.org/officeDocument/2006/relationships/hyperlink" Target="https://tehmashholding.ru/?v=139078" TargetMode="External"/><Relationship Id="rId9" Type="http://schemas.openxmlformats.org/officeDocument/2006/relationships/hyperlink" Target="https://abselectro.com/companies/abs-zeim-avtomatizatsiya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nemz.ru/" TargetMode="External"/><Relationship Id="rId3" Type="http://schemas.openxmlformats.org/officeDocument/2006/relationships/hyperlink" Target="https://cheges.rushydro.ru/" TargetMode="External"/><Relationship Id="rId7" Type="http://schemas.openxmlformats.org/officeDocument/2006/relationships/hyperlink" Target="https://www.ks-21.ru/" TargetMode="External"/><Relationship Id="rId2" Type="http://schemas.openxmlformats.org/officeDocument/2006/relationships/hyperlink" Target="https://www.himprom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litashirts.ru/company/" TargetMode="External"/><Relationship Id="rId5" Type="http://schemas.openxmlformats.org/officeDocument/2006/relationships/hyperlink" Target="https://bos21.ru/" TargetMode="External"/><Relationship Id="rId10" Type="http://schemas.openxmlformats.org/officeDocument/2006/relationships/slide" Target="slide5.xml"/><Relationship Id="rId4" Type="http://schemas.openxmlformats.org/officeDocument/2006/relationships/hyperlink" Target="https://spb.hevelsolar.com/about/" TargetMode="External"/><Relationship Id="rId9" Type="http://schemas.openxmlformats.org/officeDocument/2006/relationships/hyperlink" Target="https://www.lentacheb.ru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anmash.ru/" TargetMode="External"/><Relationship Id="rId7" Type="http://schemas.openxmlformats.org/officeDocument/2006/relationships/slide" Target="slide5.xml"/><Relationship Id="rId2" Type="http://schemas.openxmlformats.org/officeDocument/2006/relationships/hyperlink" Target="https://kavaz.tplan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zto.splitstone.ru/?utm_source=fabricators&amp;utm_medium=free&amp;utm_campaign=callme" TargetMode="External"/><Relationship Id="rId5" Type="http://schemas.openxmlformats.org/officeDocument/2006/relationships/hyperlink" Target="https://arkto.ru/vakansii/" TargetMode="External"/><Relationship Id="rId4" Type="http://schemas.openxmlformats.org/officeDocument/2006/relationships/hyperlink" Target="https://www.rezets.ru/?utm_source=fabricators&amp;utm_medium=free&amp;utm_campaign=callme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hzsa.ru/" TargetMode="External"/><Relationship Id="rId2" Type="http://schemas.openxmlformats.org/officeDocument/2006/relationships/hyperlink" Target="https://www.elpri-rele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22.xml"/><Relationship Id="rId4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25.xml"/><Relationship Id="rId4" Type="http://schemas.openxmlformats.org/officeDocument/2006/relationships/slide" Target="slide2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8.xml"/><Relationship Id="rId7" Type="http://schemas.openxmlformats.org/officeDocument/2006/relationships/slide" Target="slide14.xml"/><Relationship Id="rId12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3.xml"/><Relationship Id="rId5" Type="http://schemas.openxmlformats.org/officeDocument/2006/relationships/slide" Target="slide10.xml"/><Relationship Id="rId10" Type="http://schemas.openxmlformats.org/officeDocument/2006/relationships/slide" Target="slide18.xml"/><Relationship Id="rId4" Type="http://schemas.openxmlformats.org/officeDocument/2006/relationships/slide" Target="slide15.xml"/><Relationship Id="rId9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fchgu.ru/" TargetMode="External"/><Relationship Id="rId3" Type="http://schemas.openxmlformats.org/officeDocument/2006/relationships/hyperlink" Target="http://igf.chuvsu.ru/" TargetMode="External"/><Relationship Id="rId7" Type="http://schemas.openxmlformats.org/officeDocument/2006/relationships/hyperlink" Target="http://vt.chuvsu.ru/" TargetMode="External"/><Relationship Id="rId2" Type="http://schemas.openxmlformats.org/officeDocument/2006/relationships/hyperlink" Target="http://richfizh.chuvs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_inst.chuvsu.ru/" TargetMode="External"/><Relationship Id="rId5" Type="http://schemas.openxmlformats.org/officeDocument/2006/relationships/hyperlink" Target="http://fiya.chuvsu.ru/" TargetMode="External"/><Relationship Id="rId10" Type="http://schemas.openxmlformats.org/officeDocument/2006/relationships/slide" Target="slide2.xml"/><Relationship Id="rId4" Type="http://schemas.openxmlformats.org/officeDocument/2006/relationships/hyperlink" Target="http://mfi.chuvsu.ru/" TargetMode="External"/><Relationship Id="rId9" Type="http://schemas.openxmlformats.org/officeDocument/2006/relationships/hyperlink" Target="http://isfak.chuvsu.r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chttst21.ru" TargetMode="External"/><Relationship Id="rId3" Type="http://schemas.openxmlformats.org/officeDocument/2006/relationships/hyperlink" Target="https://chpk.rchuv.ru/" TargetMode="External"/><Relationship Id="rId7" Type="http://schemas.openxmlformats.org/officeDocument/2006/relationships/hyperlink" Target="https://chtsgh21.edu21.cap.ru/" TargetMode="External"/><Relationship Id="rId12" Type="http://schemas.openxmlformats.org/officeDocument/2006/relationships/slide" Target="slide9.xml"/><Relationship Id="rId2" Type="http://schemas.openxmlformats.org/officeDocument/2006/relationships/hyperlink" Target="https://www.chem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21chkt.ru" TargetMode="External"/><Relationship Id="rId11" Type="http://schemas.openxmlformats.org/officeDocument/2006/relationships/slide" Target="slide6.xml"/><Relationship Id="rId5" Type="http://schemas.openxmlformats.org/officeDocument/2006/relationships/hyperlink" Target="medcollege21.med.cap.ru" TargetMode="External"/><Relationship Id="rId10" Type="http://schemas.openxmlformats.org/officeDocument/2006/relationships/hyperlink" Target="chssuor.cap.ru" TargetMode="External"/><Relationship Id="rId4" Type="http://schemas.openxmlformats.org/officeDocument/2006/relationships/hyperlink" Target="chetk.info" TargetMode="External"/><Relationship Id="rId9" Type="http://schemas.openxmlformats.org/officeDocument/2006/relationships/hyperlink" Target="chebttpk.r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heb.ranepa.ru/abitur/poshagovaya-instruktsiya-kak-postupit/" TargetMode="External"/><Relationship Id="rId7" Type="http://schemas.openxmlformats.org/officeDocument/2006/relationships/slide" Target="slide7.xml"/><Relationship Id="rId2" Type="http://schemas.openxmlformats.org/officeDocument/2006/relationships/hyperlink" Target="http://&#1084;&#1091;&#1079;&#1091;&#1095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hyperlink" Target="https://chebart.ru/" TargetMode="External"/><Relationship Id="rId4" Type="http://schemas.openxmlformats.org/officeDocument/2006/relationships/hyperlink" Target="https://chgiki.ru/%D0%BA%D0%BE%D0%BB%D0%BB%D0%B5%D0%B4%D0%B6-%D0%BA%D1%83%D0%BB%D1%8C%D1%82%D1%83%D1%80%D1%8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EBE4C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6698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Профориентационный проект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18467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карта </a:t>
            </a:r>
          </a:p>
          <a:p>
            <a:pPr algn="ctr"/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«Маршрут построен!»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082FD-50F9-2161-EEF6-234235DD6B9F}"/>
              </a:ext>
            </a:extLst>
          </p:cNvPr>
          <p:cNvSpPr txBox="1"/>
          <p:nvPr/>
        </p:nvSpPr>
        <p:spPr>
          <a:xfrm>
            <a:off x="630865" y="42529"/>
            <a:ext cx="109302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Батыревская средняя общеобразовательная школа №2» Батыревского муниципального округа Чувашской Республики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F8E9CC-1716-7F95-F4E5-5227485898E3}"/>
              </a:ext>
            </a:extLst>
          </p:cNvPr>
          <p:cNvSpPr txBox="1"/>
          <p:nvPr/>
        </p:nvSpPr>
        <p:spPr>
          <a:xfrm>
            <a:off x="3047114" y="6488668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село Батырево, 2024 год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1D518A-503F-071A-9918-21C8662D2E03}"/>
              </a:ext>
            </a:extLst>
          </p:cNvPr>
          <p:cNvSpPr txBox="1"/>
          <p:nvPr/>
        </p:nvSpPr>
        <p:spPr>
          <a:xfrm>
            <a:off x="6021572" y="4688737"/>
            <a:ext cx="464642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выполнили: ученики 10 класса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Лялина Л.В., к. пед. н.,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1598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Новочебоксарск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Новочебоксарский политехнический техникум</a:t>
            </a:r>
            <a:endParaRPr lang="ru-RU" dirty="0"/>
          </a:p>
          <a:p>
            <a:r>
              <a:rPr lang="ru-RU" dirty="0">
                <a:hlinkClick r:id="rId3"/>
              </a:rPr>
              <a:t>Чебоксарский химико-механический техникум</a:t>
            </a:r>
            <a:endParaRPr lang="ru-RU" dirty="0"/>
          </a:p>
          <a:p>
            <a:r>
              <a:rPr lang="ru-RU" dirty="0">
                <a:hlinkClick r:id="rId4"/>
              </a:rPr>
              <a:t>Автономная некоммерческая профессиональная образовательная организация «Академия технологии и управления»</a:t>
            </a:r>
            <a:endParaRPr lang="ru-RU" dirty="0"/>
          </a:p>
          <a:p>
            <a:r>
              <a:rPr lang="ru-RU" dirty="0">
                <a:hlinkClick r:id="rId5"/>
              </a:rPr>
              <a:t>Новочебоксарское училище олимпийского резерва</a:t>
            </a:r>
          </a:p>
          <a:p>
            <a:r>
              <a:rPr lang="ru-RU" dirty="0">
                <a:hlinkClick r:id="rId6" action="ppaction://hlinkfile" tooltip="поиск всех организаций с именем ФЕДЕРАЛЬНОЕ КАЗЕННОЕ ПРОФЕССИОНАЛЬНОЕ ОБРАЗОВАТЕЛЬНОЕ УЧРЕЖДЕНИЕ № 114 ФЕДЕРАЛЬНОЙ СЛУЖБЫ ИСПОЛНЕНИЯ НАКАЗАНИЙ"/>
              </a:rPr>
              <a:t>Федеральное казенное профессиональное образовательное учреждение № 114 ФСИН</a:t>
            </a:r>
            <a:endParaRPr lang="ru-RU" dirty="0"/>
          </a:p>
        </p:txBody>
      </p:sp>
      <p:sp>
        <p:nvSpPr>
          <p:cNvPr id="4" name="Выгнутая вниз стрелка 3">
            <a:hlinkClick r:id="rId7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3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Шумерля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Шумерлинский политехнический техникум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5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с.Батырево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Батыревский Агропромышленный Техникум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7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пгт Вурнары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Вурнарский сельскохозяйственный техникум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5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Канаш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Канашский транспортно-энергетический техникум</a:t>
            </a:r>
          </a:p>
          <a:p>
            <a:r>
              <a:rPr lang="ru-RU" dirty="0">
                <a:hlinkClick r:id="rId3" action="ppaction://hlinkfile"/>
              </a:rPr>
              <a:t>Чебоксарский медицинский колледж — филиал в г. Канаш</a:t>
            </a:r>
            <a:endParaRPr lang="ru-RU" dirty="0"/>
          </a:p>
          <a:p>
            <a:r>
              <a:rPr lang="ru-RU" dirty="0">
                <a:hlinkClick r:id="rId4" action="ppaction://hlinkfile"/>
              </a:rPr>
              <a:t>Канашский педагогический колледж</a:t>
            </a:r>
            <a:endParaRPr lang="ru-RU" dirty="0"/>
          </a:p>
          <a:p>
            <a:r>
              <a:rPr lang="ru-RU" dirty="0">
                <a:hlinkClick r:id="rId5" action="ppaction://hlinkfile"/>
              </a:rPr>
              <a:t>Канашский строительный техникум Министерства образования и молодежной политики Чувашской Республик</a:t>
            </a:r>
            <a:endParaRPr lang="ru-RU" dirty="0"/>
          </a:p>
          <a:p>
            <a:r>
              <a:rPr lang="ru-RU" dirty="0">
                <a:hlinkClick r:id="rId6" action="ppaction://hlinkfile"/>
              </a:rPr>
              <a:t>Колледж Финансовый университет при Правительстве РФ — в г. Канаш</a:t>
            </a:r>
            <a:endParaRPr lang="ru-RU" dirty="0"/>
          </a:p>
          <a:p>
            <a:r>
              <a:rPr lang="ru-RU" dirty="0">
                <a:hlinkClick r:id="rId7"/>
              </a:rPr>
              <a:t>Канашский финансово-экономический колледж</a:t>
            </a:r>
            <a:endParaRPr lang="ru-RU" dirty="0"/>
          </a:p>
          <a:p>
            <a:r>
              <a:rPr lang="ru-RU" dirty="0">
                <a:hlinkClick r:id="rId8"/>
              </a:rPr>
              <a:t>Петровский колледж</a:t>
            </a:r>
            <a:endParaRPr lang="ru-RU" dirty="0"/>
          </a:p>
        </p:txBody>
      </p:sp>
      <p:sp>
        <p:nvSpPr>
          <p:cNvPr id="4" name="Выгнутая вниз стрелка 3">
            <a:hlinkClick r:id="rId9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1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Алатырь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Алатырский автомобильно-дорожный техникум</a:t>
            </a:r>
            <a:endParaRPr lang="ru-RU" dirty="0"/>
          </a:p>
          <a:p>
            <a:r>
              <a:rPr lang="ru-RU" dirty="0">
                <a:hlinkClick r:id="rId3"/>
              </a:rPr>
              <a:t>Алатырский техникум железнодорожного транспорта</a:t>
            </a:r>
            <a:endParaRPr lang="ru-RU" dirty="0"/>
          </a:p>
        </p:txBody>
      </p:sp>
      <p:sp>
        <p:nvSpPr>
          <p:cNvPr id="4" name="Выгнутая вниз стрелка 3">
            <a:hlinkClick r:id="rId4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8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пгт Кугеси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Цивильский аграрно-технологический техникум </a:t>
            </a:r>
            <a:r>
              <a:rPr lang="ru-RU" dirty="0" err="1">
                <a:hlinkClick r:id="rId2" action="ppaction://hlinkfile"/>
              </a:rPr>
              <a:t>пгт</a:t>
            </a:r>
            <a:r>
              <a:rPr lang="ru-RU" dirty="0">
                <a:hlinkClick r:id="rId2" action="ppaction://hlinkfile"/>
              </a:rPr>
              <a:t> Кугеси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3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Цивильск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Цивильский аграрно-технологический техникум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Мариинский Посад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Мариинско-Посадский технологический техникум</a:t>
            </a:r>
            <a:endParaRPr lang="ru-RU" dirty="0"/>
          </a:p>
          <a:p>
            <a:r>
              <a:rPr lang="ru-RU" dirty="0">
                <a:hlinkClick r:id="rId3"/>
              </a:rPr>
              <a:t>Колледж Поволжский государственный технологический университет — в г. Мариинский Посад</a:t>
            </a:r>
            <a:endParaRPr lang="ru-RU" dirty="0"/>
          </a:p>
        </p:txBody>
      </p:sp>
      <p:sp>
        <p:nvSpPr>
          <p:cNvPr id="4" name="Выгнутая вниз стрелка 3">
            <a:hlinkClick r:id="rId4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Ядрин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Ядринский агротехнический техникум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8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82132" y="1253331"/>
            <a:ext cx="10515600" cy="4351338"/>
          </a:xfrm>
        </p:spPr>
        <p:txBody>
          <a:bodyPr>
            <a:normAutofit/>
          </a:bodyPr>
          <a:lstStyle/>
          <a:p>
            <a:pPr lvl="6">
              <a:buFont typeface="Wingdings" panose="05000000000000000000" pitchFamily="2" charset="2"/>
              <a:buChar char="v"/>
            </a:pPr>
            <a:endParaRPr lang="ru-RU" sz="6000" dirty="0">
              <a:solidFill>
                <a:schemeClr val="accent1"/>
              </a:solidFill>
            </a:endParaRPr>
          </a:p>
          <a:p>
            <a:pPr lvl="6">
              <a:buFont typeface="Wingdings" panose="05000000000000000000" pitchFamily="2" charset="2"/>
              <a:buChar char="v"/>
            </a:pPr>
            <a:r>
              <a:rPr lang="ru-RU" sz="6000" dirty="0">
                <a:solidFill>
                  <a:schemeClr val="accent1"/>
                </a:solidFill>
                <a:hlinkClick r:id="rId2" action="ppaction://hlinksldjump"/>
              </a:rPr>
              <a:t>Образование</a:t>
            </a:r>
            <a:endParaRPr lang="ru-RU" sz="6000" dirty="0">
              <a:solidFill>
                <a:schemeClr val="accent1"/>
              </a:solidFill>
            </a:endParaRPr>
          </a:p>
          <a:p>
            <a:pPr lvl="6">
              <a:buFont typeface="Wingdings" panose="05000000000000000000" pitchFamily="2" charset="2"/>
              <a:buChar char="v"/>
            </a:pPr>
            <a:r>
              <a:rPr lang="ru-RU" sz="6000" dirty="0">
                <a:solidFill>
                  <a:schemeClr val="accent1"/>
                </a:solidFill>
                <a:hlinkClick r:id="rId3" action="ppaction://hlinksldjump"/>
              </a:rPr>
              <a:t>Трудоустройство</a:t>
            </a:r>
            <a:endParaRPr lang="en-US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3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ВУЗы Чувашской Республики в городе Чебоксары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Чувашский государственный университет имени И.Н. Ульянова</a:t>
            </a:r>
            <a:endParaRPr lang="ru-RU" dirty="0"/>
          </a:p>
          <a:p>
            <a:r>
              <a:rPr lang="ru-RU" dirty="0">
                <a:hlinkClick r:id="rId3"/>
              </a:rPr>
              <a:t>Чувашский государственный педагогический университет им. И.Я. Яковлева</a:t>
            </a:r>
            <a:endParaRPr lang="ru-RU" dirty="0"/>
          </a:p>
          <a:p>
            <a:r>
              <a:rPr lang="ru-RU" dirty="0">
                <a:hlinkClick r:id="rId4"/>
              </a:rPr>
              <a:t>Чувашский государственный аграрный университет</a:t>
            </a:r>
            <a:endParaRPr lang="ru-RU" dirty="0"/>
          </a:p>
          <a:p>
            <a:r>
              <a:rPr lang="ru-RU" dirty="0">
                <a:hlinkClick r:id="rId5"/>
              </a:rPr>
              <a:t>Чувашский государственный институт культуры и искусств</a:t>
            </a:r>
            <a:endParaRPr lang="ru-RU" dirty="0"/>
          </a:p>
          <a:p>
            <a:r>
              <a:rPr lang="ru-RU" dirty="0">
                <a:hlinkClick r:id="rId6"/>
              </a:rPr>
              <a:t>Волжский филиал Московского автомобильно-дорожного государственного технического университета</a:t>
            </a:r>
            <a:endParaRPr lang="ru-RU" dirty="0"/>
          </a:p>
          <a:p>
            <a:r>
              <a:rPr lang="ru-RU" dirty="0">
                <a:hlinkClick r:id="rId7"/>
              </a:rPr>
              <a:t>Чебоксарский филиал Российской академии народного хозяйства и государственной службы при Президенте РФ</a:t>
            </a:r>
            <a:endParaRPr lang="ru-RU" dirty="0"/>
          </a:p>
          <a:p>
            <a:r>
              <a:rPr lang="ru-RU" dirty="0">
                <a:hlinkClick r:id="rId8"/>
              </a:rPr>
              <a:t>Чебоксарский кооперативный институт (филиал) Российского университета кооперации</a:t>
            </a:r>
            <a:endParaRPr lang="ru-RU" dirty="0"/>
          </a:p>
        </p:txBody>
      </p:sp>
      <p:sp>
        <p:nvSpPr>
          <p:cNvPr id="4" name="Выгнутая вниз стрелка 3">
            <a:hlinkClick r:id="rId9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право 5">
            <a:hlinkClick r:id="rId10" action="ppaction://hlinksldjump"/>
          </p:cNvPr>
          <p:cNvSpPr/>
          <p:nvPr/>
        </p:nvSpPr>
        <p:spPr>
          <a:xfrm>
            <a:off x="11363325" y="6315075"/>
            <a:ext cx="638175" cy="4000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ВУЗы Чувашской Республики в городе Чебоксары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Чебоксарский институт (филиал) Московского политехнического университета</a:t>
            </a:r>
            <a:endParaRPr lang="ru-RU" dirty="0"/>
          </a:p>
          <a:p>
            <a:r>
              <a:rPr lang="ru-RU" dirty="0">
                <a:hlinkClick r:id="rId3"/>
              </a:rPr>
              <a:t>Чебоксарский институт (филиал) Московского гуманитарно-экономического университета</a:t>
            </a:r>
            <a:endParaRPr lang="ru-RU" dirty="0"/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4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rId5" action="ppaction://hlinksldjump"/>
          </p:cNvPr>
          <p:cNvSpPr/>
          <p:nvPr/>
        </p:nvSpPr>
        <p:spPr>
          <a:xfrm>
            <a:off x="216131" y="6325985"/>
            <a:ext cx="714894" cy="39901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4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ВУЗы Чувашской Республики в городе Новочебоксарск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Академия технологии и управления</a:t>
            </a:r>
            <a:endParaRPr lang="ru-RU" dirty="0"/>
          </a:p>
        </p:txBody>
      </p:sp>
      <p:sp>
        <p:nvSpPr>
          <p:cNvPr id="4" name="Выгнутая вниз стрелка 3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8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ВУЗы Чувашской Республики в городе Алатырь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hlinkClick r:id="rId2"/>
              </a:rPr>
              <a:t>Чувашский государственный университет им. И.Н. Ульянова — филиал в г. Алатырь</a:t>
            </a:r>
            <a:endParaRPr lang="ru-RU" dirty="0"/>
          </a:p>
        </p:txBody>
      </p:sp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1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Трудоустройство Чувашской Республики в городе Чебоксары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hlinkClick r:id="rId2"/>
              </a:rPr>
              <a:t>Ситиматик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ООО «ПК «Промтрактор»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ОАО «Текстильмаш»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Чебоксарский агрегатный завод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НПО «Электроавтоматика»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АО «ЭЛАРА»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АО «Чувашхлебопродукт»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АБС ЗЭиМ Автоматизация</a:t>
            </a:r>
            <a:endParaRPr lang="ru-RU" dirty="0"/>
          </a:p>
          <a:p>
            <a:pPr fontAlgn="base"/>
            <a:r>
              <a:rPr lang="ru-RU" dirty="0">
                <a:hlinkClick r:id="rId10"/>
              </a:rPr>
              <a:t>ОАО «Букет Чувашии»</a:t>
            </a:r>
            <a:endParaRPr lang="ru-RU" dirty="0"/>
          </a:p>
        </p:txBody>
      </p:sp>
      <p:sp>
        <p:nvSpPr>
          <p:cNvPr id="6" name="Выгнутая вниз стрелка 5">
            <a:hlinkClick r:id="rId11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8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Трудоустройство Чувашской Республики в городе Новочебоксарск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hlinkClick r:id="rId2"/>
              </a:rPr>
              <a:t>ПАО «Химпром»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Филиал ОАО «РусГидро» - «Чебоксарская ГЭС»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ООО «Хевел»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ГУП ЧР «БОС» Минстроя Чувашии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ЗАО «Элита»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МУП «Коммунальные сети»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ООО «Новочебоксарский электромеханический завод»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АО «Лента»</a:t>
            </a:r>
            <a:endParaRPr lang="ru-RU" dirty="0"/>
          </a:p>
        </p:txBody>
      </p:sp>
      <p:sp>
        <p:nvSpPr>
          <p:cNvPr id="6" name="Выгнутая вниз стрелка 5">
            <a:hlinkClick r:id="rId10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Трудоустройство Чувашской Республики в городе Канаш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hlinkClick r:id="rId2"/>
              </a:rPr>
              <a:t>ООО «КАВАЗ»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ООО «Канмаш»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АО «Канашский завод резцов»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ООО «Аркто»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ООО «Канашский завод технологической оснастки»</a:t>
            </a:r>
            <a:endParaRPr lang="ru-RU" dirty="0"/>
          </a:p>
        </p:txBody>
      </p:sp>
      <p:sp>
        <p:nvSpPr>
          <p:cNvPr id="6" name="Выгнутая вниз стрелка 5">
            <a:hlinkClick r:id="rId7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Трудоустройство Чувашской Республики в городе Алатырь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hlinkClick r:id="rId2"/>
              </a:rPr>
              <a:t>АО «Завод «Электроприбор»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ООО «Чебоксарский завод силовых агрегатов»</a:t>
            </a:r>
            <a:endParaRPr lang="ru-RU" dirty="0"/>
          </a:p>
          <a:p>
            <a:pPr fontAlgn="base"/>
            <a:endParaRPr lang="ru-RU" dirty="0"/>
          </a:p>
        </p:txBody>
      </p:sp>
      <p:sp>
        <p:nvSpPr>
          <p:cNvPr id="5" name="Выгнутая вниз стрелка 4">
            <a:hlinkClick r:id="rId4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1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4767" y="2180856"/>
            <a:ext cx="10515600" cy="4351338"/>
          </a:xfrm>
        </p:spPr>
        <p:txBody>
          <a:bodyPr>
            <a:normAutofit/>
          </a:bodyPr>
          <a:lstStyle/>
          <a:p>
            <a:pPr lvl="6">
              <a:buFont typeface="Wingdings" panose="05000000000000000000" pitchFamily="2" charset="2"/>
              <a:buChar char="v"/>
            </a:pPr>
            <a:r>
              <a:rPr lang="ru-RU" sz="5400" dirty="0">
                <a:solidFill>
                  <a:schemeClr val="accent1"/>
                </a:solidFill>
                <a:hlinkClick r:id="rId2" action="ppaction://hlinksldjump"/>
              </a:rPr>
              <a:t>ВУЗы</a:t>
            </a:r>
            <a:endParaRPr lang="ru-RU" sz="5400" dirty="0">
              <a:solidFill>
                <a:schemeClr val="accent1"/>
              </a:solidFill>
            </a:endParaRPr>
          </a:p>
          <a:p>
            <a:pPr lvl="6">
              <a:buFont typeface="Wingdings" panose="05000000000000000000" pitchFamily="2" charset="2"/>
              <a:buChar char="v"/>
            </a:pPr>
            <a:r>
              <a:rPr lang="ru-RU" sz="5400" dirty="0">
                <a:solidFill>
                  <a:schemeClr val="accent1"/>
                </a:solidFill>
                <a:hlinkClick r:id="rId3" action="ppaction://hlinksldjump"/>
              </a:rPr>
              <a:t>ССУЗы</a:t>
            </a:r>
            <a:endParaRPr lang="ru-RU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0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bg1"/>
          </a:fgClr>
          <a:bgClr>
            <a:srgbClr val="EBE4C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030" r="1484" b="1083"/>
          <a:stretch/>
        </p:blipFill>
        <p:spPr bwMode="auto">
          <a:xfrm>
            <a:off x="3171825" y="1"/>
            <a:ext cx="6372225" cy="6857999"/>
          </a:xfrm>
          <a:prstGeom prst="rect">
            <a:avLst/>
          </a:prstGeom>
          <a:solidFill>
            <a:schemeClr val="bg1"/>
          </a:solidFill>
          <a:effectLst>
            <a:softEdge rad="0"/>
          </a:effectLst>
        </p:spPr>
      </p:pic>
      <p:sp>
        <p:nvSpPr>
          <p:cNvPr id="9" name="TextBox 8"/>
          <p:cNvSpPr txBox="1"/>
          <p:nvPr/>
        </p:nvSpPr>
        <p:spPr>
          <a:xfrm>
            <a:off x="5819775" y="1095375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3" action="ppaction://hlinksldjump"/>
              </a:rPr>
              <a:t>Чебоксары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5562600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Impact" panose="020B0806030902050204" pitchFamily="34" charset="0"/>
                <a:hlinkClick r:id="rId4" action="ppaction://hlinksldjump"/>
              </a:rPr>
              <a:t>Алатырь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81675" y="1335881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050882" y="723900"/>
            <a:ext cx="2045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5" action="ppaction://hlinksldjump"/>
              </a:rPr>
              <a:t>Новочебоксарск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994525" y="953293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ECE5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Высшие учебные заведения Чувашской Республики</a:t>
            </a:r>
          </a:p>
        </p:txBody>
      </p:sp>
      <p:sp>
        <p:nvSpPr>
          <p:cNvPr id="19" name="Выгнутая вниз стрелка 18">
            <a:hlinkClick r:id="rId6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47039" y="5772323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bg1"/>
          </a:fgClr>
          <a:bgClr>
            <a:srgbClr val="EBE4C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030" r="1484" b="1083"/>
          <a:stretch/>
        </p:blipFill>
        <p:spPr bwMode="auto">
          <a:xfrm>
            <a:off x="3171825" y="1"/>
            <a:ext cx="6372225" cy="6857999"/>
          </a:xfrm>
          <a:prstGeom prst="rect">
            <a:avLst/>
          </a:prstGeom>
          <a:solidFill>
            <a:schemeClr val="bg1"/>
          </a:solidFill>
          <a:effectLst>
            <a:softEdge rad="0"/>
          </a:effectLst>
        </p:spPr>
      </p:pic>
      <p:sp>
        <p:nvSpPr>
          <p:cNvPr id="9" name="TextBox 8"/>
          <p:cNvSpPr txBox="1"/>
          <p:nvPr/>
        </p:nvSpPr>
        <p:spPr>
          <a:xfrm>
            <a:off x="5819775" y="1095375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3" action="ppaction://hlinksldjump"/>
              </a:rPr>
              <a:t>Чебоксары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5562600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Impact" panose="020B0806030902050204" pitchFamily="34" charset="0"/>
                <a:hlinkClick r:id="rId4" action="ppaction://hlinksldjump"/>
              </a:rPr>
              <a:t>Алатырь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47039" y="5772323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81675" y="1335881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050882" y="723900"/>
            <a:ext cx="2045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5" action="ppaction://hlinksldjump"/>
              </a:rPr>
              <a:t>Новочебоксарск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994525" y="953293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ECE5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Трудоустройство Чувашской Республики</a:t>
            </a:r>
          </a:p>
        </p:txBody>
      </p:sp>
      <p:sp>
        <p:nvSpPr>
          <p:cNvPr id="19" name="Выгнутая вниз стрелка 18">
            <a:hlinkClick r:id="rId6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6538" y="2914650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7" action="ppaction://hlinksldjump"/>
              </a:rPr>
              <a:t>Канаш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524625" y="3164681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2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bg1"/>
          </a:fgClr>
          <a:bgClr>
            <a:srgbClr val="EBE4C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030" r="1484" b="1083"/>
          <a:stretch/>
        </p:blipFill>
        <p:spPr bwMode="auto">
          <a:xfrm>
            <a:off x="3171825" y="1"/>
            <a:ext cx="6372225" cy="6857999"/>
          </a:xfrm>
          <a:prstGeom prst="rect">
            <a:avLst/>
          </a:prstGeom>
          <a:solidFill>
            <a:schemeClr val="bg1"/>
          </a:solidFill>
          <a:effectLst>
            <a:softEdge rad="0"/>
          </a:effectLst>
        </p:spPr>
      </p:pic>
      <p:sp>
        <p:nvSpPr>
          <p:cNvPr id="9" name="TextBox 8"/>
          <p:cNvSpPr txBox="1"/>
          <p:nvPr/>
        </p:nvSpPr>
        <p:spPr>
          <a:xfrm>
            <a:off x="5819775" y="1095375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3" action="ppaction://hlinksldjump"/>
              </a:rPr>
              <a:t>Чебоксары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5562600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Impact" panose="020B0806030902050204" pitchFamily="34" charset="0"/>
                <a:hlinkClick r:id="rId4" action="ppaction://hlinksldjump"/>
              </a:rPr>
              <a:t>Алатырь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81675" y="1335881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050882" y="723900"/>
            <a:ext cx="2045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5" action="ppaction://hlinksldjump"/>
              </a:rPr>
              <a:t>Новочебоксарск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994525" y="953293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ECE5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Средние специальные учебные заведения Чувашской Республики</a:t>
            </a:r>
          </a:p>
        </p:txBody>
      </p:sp>
      <p:sp>
        <p:nvSpPr>
          <p:cNvPr id="19" name="Выгнутая вниз стрелка 18">
            <a:hlinkClick r:id="rId6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6538" y="2914650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7" action="ppaction://hlinksldjump"/>
              </a:rPr>
              <a:t>Канаш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524625" y="3164681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720320" y="1721601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8" action="ppaction://hlinksldjump"/>
              </a:rPr>
              <a:t>Цивильск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681961" y="1929764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898132" y="1586930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9" action="ppaction://hlinksldjump"/>
              </a:rPr>
              <a:t>Ядрин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855244" y="1785937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612856" y="1181100"/>
            <a:ext cx="231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10" action="ppaction://hlinksldjump"/>
              </a:rPr>
              <a:t>Мариинский Посад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559675" y="1386681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268190" y="2934479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11" action="ppaction://hlinksldjump"/>
              </a:rPr>
              <a:t>Вурнары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216842" y="3139828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047039" y="5772323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589309" y="5012228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50800" dist="50800" dir="5400000" sx="4000" sy="4000" algn="ctr" rotWithShape="0">
                    <a:srgbClr val="000000">
                      <a:alpha val="44000"/>
                    </a:srgbClr>
                  </a:outerShdw>
                </a:effectLst>
                <a:latin typeface="Impact" panose="020B0806030902050204" pitchFamily="34" charset="0"/>
                <a:hlinkClick r:id="rId12" action="ppaction://hlinksldjump"/>
              </a:rPr>
              <a:t>Батырево</a:t>
            </a:r>
            <a:endParaRPr lang="ru-RU" dirty="0">
              <a:effectLst>
                <a:outerShdw blurRad="50800" dist="50800" dir="5400000" sx="4000" sy="4000" algn="ctr" rotWithShape="0">
                  <a:srgbClr val="000000">
                    <a:alpha val="44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527180" y="5221519"/>
            <a:ext cx="119062" cy="1119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0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Бакалавриат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Гуманитарные науки</a:t>
            </a:r>
            <a:endParaRPr lang="ru-RU" dirty="0"/>
          </a:p>
          <a:p>
            <a:r>
              <a:rPr lang="ru-RU" dirty="0">
                <a:hlinkClick r:id="rId3"/>
              </a:rPr>
              <a:t>Естественные науки</a:t>
            </a:r>
            <a:endParaRPr lang="ru-RU" dirty="0"/>
          </a:p>
          <a:p>
            <a:r>
              <a:rPr lang="ru-RU" dirty="0">
                <a:hlinkClick r:id="rId4"/>
              </a:rPr>
              <a:t>Точные науки</a:t>
            </a:r>
            <a:endParaRPr lang="ru-RU" dirty="0"/>
          </a:p>
          <a:p>
            <a:r>
              <a:rPr lang="ru-RU" dirty="0">
                <a:hlinkClick r:id="rId5"/>
              </a:rPr>
              <a:t>Социальные науки</a:t>
            </a:r>
            <a:endParaRPr lang="ru-RU" dirty="0"/>
          </a:p>
          <a:p>
            <a:r>
              <a:rPr lang="ru-RU" dirty="0">
                <a:hlinkClick r:id="rId6"/>
              </a:rPr>
              <a:t>Медицинские науки</a:t>
            </a:r>
            <a:endParaRPr lang="ru-RU" dirty="0"/>
          </a:p>
          <a:p>
            <a:r>
              <a:rPr lang="ru-RU" dirty="0">
                <a:hlinkClick r:id="rId7"/>
              </a:rPr>
              <a:t>Информационные технологии и компьютерные науки</a:t>
            </a:r>
            <a:endParaRPr lang="ru-RU" dirty="0"/>
          </a:p>
          <a:p>
            <a:r>
              <a:rPr lang="ru-RU" dirty="0">
                <a:hlinkClick r:id="rId8"/>
              </a:rPr>
              <a:t>Юриспруденция</a:t>
            </a:r>
            <a:endParaRPr lang="ru-RU" dirty="0"/>
          </a:p>
          <a:p>
            <a:r>
              <a:rPr lang="ru-RU" dirty="0">
                <a:hlinkClick r:id="rId9"/>
              </a:rPr>
              <a:t>Искусство и дизайн</a:t>
            </a:r>
            <a:endParaRPr lang="ru-RU" dirty="0"/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10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Чебоксары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Чебоксарский электромеханический колледж</a:t>
            </a:r>
            <a:endParaRPr lang="ru-RU" dirty="0"/>
          </a:p>
          <a:p>
            <a:r>
              <a:rPr lang="ru-RU" dirty="0">
                <a:hlinkClick r:id="rId3"/>
              </a:rPr>
              <a:t>Чебоксарский профессиональный колледж им. Н.В. Никольского</a:t>
            </a:r>
            <a:endParaRPr lang="ru-RU" dirty="0"/>
          </a:p>
          <a:p>
            <a:r>
              <a:rPr lang="ru-RU" dirty="0">
                <a:hlinkClick r:id="rId4" action="ppaction://hlinkfile"/>
              </a:rPr>
              <a:t>Чебоксарский экономико-технологический колледж </a:t>
            </a:r>
            <a:endParaRPr lang="ru-RU" dirty="0"/>
          </a:p>
          <a:p>
            <a:r>
              <a:rPr lang="ru-RU" dirty="0">
                <a:hlinkClick r:id="rId5" action="ppaction://hlinkfile"/>
              </a:rPr>
              <a:t>Чебоксарский медицинский колледж</a:t>
            </a:r>
            <a:endParaRPr lang="ru-RU" dirty="0"/>
          </a:p>
          <a:p>
            <a:r>
              <a:rPr lang="ru-RU" dirty="0">
                <a:hlinkClick r:id="rId6" action="ppaction://hlinkfile"/>
              </a:rPr>
              <a:t>Чебоксарский кооперативный техникум</a:t>
            </a:r>
            <a:endParaRPr lang="ru-RU" dirty="0"/>
          </a:p>
          <a:p>
            <a:r>
              <a:rPr lang="ru-RU" dirty="0">
                <a:hlinkClick r:id="rId7"/>
              </a:rPr>
              <a:t>Чебоксарский техникум строительства и городского хозяйства</a:t>
            </a:r>
            <a:endParaRPr lang="ru-RU" dirty="0"/>
          </a:p>
          <a:p>
            <a:r>
              <a:rPr lang="ru-RU" dirty="0">
                <a:hlinkClick r:id="rId8" action="ppaction://hlinkfile"/>
              </a:rPr>
              <a:t>Чебоксарский техникум транспортных и строительных технологий</a:t>
            </a:r>
            <a:endParaRPr lang="ru-RU" dirty="0"/>
          </a:p>
          <a:p>
            <a:r>
              <a:rPr lang="ru-RU" dirty="0">
                <a:hlinkClick r:id="rId9" action="ppaction://hlinkfile"/>
              </a:rPr>
              <a:t>Чебоксарский техникум технологии питания и коммерции</a:t>
            </a:r>
            <a:endParaRPr lang="ru-RU" dirty="0"/>
          </a:p>
          <a:p>
            <a:r>
              <a:rPr lang="ru-RU" dirty="0">
                <a:hlinkClick r:id="rId10" action="ppaction://hlinkfile"/>
              </a:rPr>
              <a:t>Чебоксарское училище олимпийского резерва</a:t>
            </a:r>
            <a:endParaRPr lang="ru-RU" dirty="0"/>
          </a:p>
        </p:txBody>
      </p:sp>
      <p:sp>
        <p:nvSpPr>
          <p:cNvPr id="4" name="Выгнутая вниз стрелка 3">
            <a:hlinkClick r:id="rId11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право 4">
            <a:hlinkClick r:id="rId12" action="ppaction://hlinksldjump"/>
          </p:cNvPr>
          <p:cNvSpPr/>
          <p:nvPr/>
        </p:nvSpPr>
        <p:spPr>
          <a:xfrm>
            <a:off x="11363325" y="6315075"/>
            <a:ext cx="638175" cy="4000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45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ССУЗы Чувашской Республики в городе Чебоксары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Чебоксарское музыкальное училище (техникум) им. Ф.П. Павлова</a:t>
            </a:r>
            <a:endParaRPr lang="ru-RU" dirty="0"/>
          </a:p>
          <a:p>
            <a:r>
              <a:rPr lang="ru-RU" dirty="0">
                <a:hlinkClick r:id="rId3"/>
              </a:rPr>
              <a:t>Колледж Российская академия народного хозяйства и государственной службы при Президенте РФ — в г. Чебоксары</a:t>
            </a:r>
            <a:endParaRPr lang="ru-RU" dirty="0"/>
          </a:p>
          <a:p>
            <a:r>
              <a:rPr lang="ru-RU" dirty="0">
                <a:hlinkClick r:id="rId4"/>
              </a:rPr>
              <a:t>Чувашское республиканское училище культуры (техникум)</a:t>
            </a:r>
            <a:endParaRPr lang="ru-RU" dirty="0"/>
          </a:p>
          <a:p>
            <a:r>
              <a:rPr lang="ru-RU" dirty="0">
                <a:hlinkClick r:id="rId5"/>
              </a:rPr>
              <a:t>Чебоксарское художественное училище (техникум)</a:t>
            </a:r>
            <a:endParaRPr lang="ru-RU" dirty="0"/>
          </a:p>
        </p:txBody>
      </p:sp>
      <p:sp>
        <p:nvSpPr>
          <p:cNvPr id="4" name="Выгнутая вниз стрелка 3">
            <a:hlinkClick r:id="rId6" action="ppaction://hlinksldjump"/>
          </p:cNvPr>
          <p:cNvSpPr/>
          <p:nvPr/>
        </p:nvSpPr>
        <p:spPr>
          <a:xfrm>
            <a:off x="161925" y="152400"/>
            <a:ext cx="466725" cy="33337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216131" y="6325985"/>
            <a:ext cx="714894" cy="39901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67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54A021"/>
      </a:hlink>
      <a:folHlink>
        <a:srgbClr val="54A02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626</Words>
  <Application>Microsoft Office PowerPoint</Application>
  <PresentationFormat>Широкоэкранный</PresentationFormat>
  <Paragraphs>136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Impact</vt:lpstr>
      <vt:lpstr>Times New Roman</vt:lpstr>
      <vt:lpstr>Trebuchet MS</vt:lpstr>
      <vt:lpstr>Wingdings</vt:lpstr>
      <vt:lpstr>Wingdings 3</vt:lpstr>
      <vt:lpstr>Аспект</vt:lpstr>
      <vt:lpstr>Профориентационный проект</vt:lpstr>
      <vt:lpstr> </vt:lpstr>
      <vt:lpstr> </vt:lpstr>
      <vt:lpstr> </vt:lpstr>
      <vt:lpstr> </vt:lpstr>
      <vt:lpstr> </vt:lpstr>
      <vt:lpstr>Бакалавриат</vt:lpstr>
      <vt:lpstr>ССУЗы Чувашской Республики в городе Чебоксары</vt:lpstr>
      <vt:lpstr>ССУЗы Чувашской Республики в городе Чебоксары</vt:lpstr>
      <vt:lpstr>ССУЗы Чувашской Республики в городе Новочебоксарск</vt:lpstr>
      <vt:lpstr>ССУЗы Чувашской Республики в городе Шумерля</vt:lpstr>
      <vt:lpstr>ССУЗы Чувашской Республики в с.Батырево</vt:lpstr>
      <vt:lpstr>ССУЗы Чувашской Республики в пгт Вурнары</vt:lpstr>
      <vt:lpstr>ССУЗы Чувашской Республики в городе Канаш</vt:lpstr>
      <vt:lpstr>ССУЗы Чувашской Республики в городе Алатырь</vt:lpstr>
      <vt:lpstr>ССУЗы Чувашской Республики в пгт Кугеси</vt:lpstr>
      <vt:lpstr>ССУЗы Чувашской Республики в городе Цивильск</vt:lpstr>
      <vt:lpstr>ССУЗы Чувашской Республики в городе Мариинский Посад</vt:lpstr>
      <vt:lpstr>ССУЗы Чувашской Республики в городе Ядрин</vt:lpstr>
      <vt:lpstr>ВУЗы Чувашской Республики в городе Чебоксары</vt:lpstr>
      <vt:lpstr>ВУЗы Чувашской Республики в городе Чебоксары</vt:lpstr>
      <vt:lpstr>ВУЗы Чувашской Республики в городе Новочебоксарск</vt:lpstr>
      <vt:lpstr>ВУЗы Чувашской Республики в городе Алатырь</vt:lpstr>
      <vt:lpstr>Трудоустройство Чувашской Республики в городе Чебоксары</vt:lpstr>
      <vt:lpstr>Трудоустройство Чувашской Республики в городе Новочебоксарск</vt:lpstr>
      <vt:lpstr>Трудоустройство Чувашской Республики в городе Канаш</vt:lpstr>
      <vt:lpstr>Трудоустройство Чувашской Республики в городе Алатырь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Людмила Лялина</cp:lastModifiedBy>
  <cp:revision>51</cp:revision>
  <dcterms:created xsi:type="dcterms:W3CDTF">2024-01-26T06:41:22Z</dcterms:created>
  <dcterms:modified xsi:type="dcterms:W3CDTF">2024-02-09T06:59:44Z</dcterms:modified>
</cp:coreProperties>
</file>