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4" r:id="rId4"/>
    <p:sldId id="259" r:id="rId5"/>
    <p:sldId id="276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8256" autoAdjust="0"/>
  </p:normalViewPr>
  <p:slideViewPr>
    <p:cSldViewPr snapToGrid="0"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1B3C4-794B-478F-AEDD-24B10E4A09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43308-F9D1-4BE7-92F7-838DB6D32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5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3308-F9D1-4BE7-92F7-838DB6D320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6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3308-F9D1-4BE7-92F7-838DB6D320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6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3308-F9D1-4BE7-92F7-838DB6D320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6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1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9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9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7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2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1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0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8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F7B2-E519-427F-9072-461842AFEE5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AF4A-86A6-452F-81B3-69ED87D9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0"/>
            <a:ext cx="91558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5807" y="1607574"/>
            <a:ext cx="5088194" cy="277269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    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«Наша </a:t>
            </a:r>
            <a:br>
              <a:rPr lang="ru-RU" sz="7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7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дружная </a:t>
            </a:r>
            <a:br>
              <a:rPr lang="ru-RU" sz="7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73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семья!»</a:t>
            </a:r>
            <a:endParaRPr lang="ru-RU" sz="73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058" y="5501147"/>
            <a:ext cx="8553475" cy="123886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Подготовил: </a:t>
            </a:r>
            <a:r>
              <a:rPr lang="ru-RU" sz="2800" b="1" dirty="0" smtClean="0"/>
              <a:t>Перов Иван,  ученик 5 класса </a:t>
            </a:r>
          </a:p>
          <a:p>
            <a:r>
              <a:rPr lang="ru-RU" sz="2800" b="1" dirty="0" smtClean="0"/>
              <a:t>МБОУ « </a:t>
            </a:r>
            <a:r>
              <a:rPr lang="ru-RU" sz="2800" b="1" dirty="0" err="1" smtClean="0"/>
              <a:t>Кудеихинская</a:t>
            </a:r>
            <a:r>
              <a:rPr lang="ru-RU" sz="2800" b="1" dirty="0" smtClean="0"/>
              <a:t> СОШ»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85302" y="294968"/>
            <a:ext cx="49407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ru-RU" sz="14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Семья </a:t>
            </a:r>
            <a:r>
              <a:rPr lang="ru-RU" sz="1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–это </a:t>
            </a:r>
            <a:r>
              <a:rPr lang="ru-RU" sz="14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самое  главное </a:t>
            </a:r>
            <a:r>
              <a:rPr lang="ru-RU" sz="1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жизни человека! </a:t>
            </a:r>
            <a:endParaRPr lang="ru-RU" sz="1400" b="1" i="1" dirty="0"/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ru-RU" sz="14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</a:t>
            </a:r>
            <a:r>
              <a:rPr lang="ru-RU" sz="14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то, ради чего стоить жить!</a:t>
            </a:r>
            <a:endParaRPr lang="ru-RU" sz="1400" b="1" i="1" dirty="0"/>
          </a:p>
        </p:txBody>
      </p:sp>
      <p:pic>
        <p:nvPicPr>
          <p:cNvPr id="10" name="Рисунок 9" descr="F:\Перовы\IMG_20170627_162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5" y="1607574"/>
            <a:ext cx="4497671" cy="34511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00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20824"/>
            <a:ext cx="915583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9063" y="228664"/>
            <a:ext cx="6518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897" y="321972"/>
            <a:ext cx="7873533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Давайте знакомиться!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Мои  любимые  родители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9864" y="1768522"/>
            <a:ext cx="2118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6219" y="5260636"/>
            <a:ext cx="6386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Мои  родители  для меня  </a:t>
            </a:r>
            <a:r>
              <a:rPr lang="ru-RU" sz="2400" b="1" dirty="0">
                <a:solidFill>
                  <a:srgbClr val="FF0000"/>
                </a:solidFill>
              </a:rPr>
              <a:t>самые </a:t>
            </a:r>
            <a:r>
              <a:rPr lang="ru-RU" sz="2400" b="1" dirty="0" smtClean="0">
                <a:solidFill>
                  <a:srgbClr val="FF0000"/>
                </a:solidFill>
              </a:rPr>
              <a:t> добрые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ласковые </a:t>
            </a:r>
            <a:r>
              <a:rPr lang="ru-RU" sz="2400" b="1" dirty="0">
                <a:solidFill>
                  <a:srgbClr val="FF0000"/>
                </a:solidFill>
              </a:rPr>
              <a:t>и заботливые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Я их очень </a:t>
            </a:r>
            <a:r>
              <a:rPr lang="ru-RU" sz="2400" b="1" dirty="0" smtClean="0">
                <a:solidFill>
                  <a:srgbClr val="FF0000"/>
                </a:solidFill>
              </a:rPr>
              <a:t>люблю 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Владимир\Desktop\Перовы\IMG_20170627_1626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4" r="34353" b="1"/>
          <a:stretch/>
        </p:blipFill>
        <p:spPr bwMode="auto">
          <a:xfrm>
            <a:off x="3981938" y="1854416"/>
            <a:ext cx="3152613" cy="35729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5690" y="2541883"/>
            <a:ext cx="3484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Мама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0070C0"/>
                </a:solidFill>
              </a:rPr>
              <a:t>Людмила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             Петровна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974" y="3449825"/>
            <a:ext cx="3569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Папа </a:t>
            </a:r>
            <a:r>
              <a:rPr lang="ru-RU" sz="2800" b="1" dirty="0" smtClean="0">
                <a:solidFill>
                  <a:srgbClr val="0070C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Сергей 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                    Иванович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0" y="0"/>
            <a:ext cx="94273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8417" y="707923"/>
            <a:ext cx="3895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Сестра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Антонина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248" y="4655712"/>
            <a:ext cx="80621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  сестре и брату </a:t>
            </a:r>
            <a:r>
              <a:rPr lang="ru-RU" sz="2400" b="1" dirty="0">
                <a:solidFill>
                  <a:srgbClr val="FF0000"/>
                </a:solidFill>
              </a:rPr>
              <a:t>я могу обратиться за любым советом, потому что </a:t>
            </a:r>
            <a:r>
              <a:rPr lang="ru-RU" sz="2400" b="1" dirty="0" smtClean="0">
                <a:solidFill>
                  <a:srgbClr val="FF0000"/>
                </a:solidFill>
              </a:rPr>
              <a:t>они </a:t>
            </a:r>
            <a:r>
              <a:rPr lang="ru-RU" sz="2400" b="1" dirty="0">
                <a:solidFill>
                  <a:srgbClr val="FF0000"/>
                </a:solidFill>
              </a:rPr>
              <a:t>умнее, мудрее и взрослее </a:t>
            </a:r>
            <a:r>
              <a:rPr lang="ru-RU" sz="2400" b="1" dirty="0" smtClean="0">
                <a:solidFill>
                  <a:srgbClr val="FF0000"/>
                </a:solidFill>
              </a:rPr>
              <a:t>меня.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Пусть  намного старше, </a:t>
            </a:r>
            <a:r>
              <a:rPr lang="ru-RU" sz="2400" b="1" dirty="0">
                <a:solidFill>
                  <a:srgbClr val="FF0000"/>
                </a:solidFill>
              </a:rPr>
              <a:t>это не беда!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Они лучшие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мире </a:t>
            </a:r>
            <a:r>
              <a:rPr lang="ru-RU" sz="2400" b="1" dirty="0">
                <a:solidFill>
                  <a:srgbClr val="FF0000"/>
                </a:solidFill>
              </a:rPr>
              <a:t>для меня! </a:t>
            </a:r>
          </a:p>
        </p:txBody>
      </p:sp>
      <p:pic>
        <p:nvPicPr>
          <p:cNvPr id="9" name="Рисунок 8" descr="C:\Users\Владимир\Desktop\Перовы\IMG_20170627_1625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99" y="1785141"/>
            <a:ext cx="3934496" cy="305873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Users\Владимир\Desktop\Перовы\P90902-1012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5" t="17676" r="14275" b="19550"/>
          <a:stretch/>
        </p:blipFill>
        <p:spPr bwMode="auto">
          <a:xfrm>
            <a:off x="5827645" y="1386186"/>
            <a:ext cx="1809988" cy="35620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9484" y="206477"/>
            <a:ext cx="4026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Брат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Сергей</a:t>
            </a:r>
          </a:p>
        </p:txBody>
      </p:sp>
    </p:spTree>
    <p:extLst>
      <p:ext uri="{BB962C8B-B14F-4D97-AF65-F5344CB8AC3E}">
        <p14:creationId xmlns:p14="http://schemas.microsoft.com/office/powerpoint/2010/main" val="8909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29" y="-7515"/>
            <a:ext cx="91558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467" y="206062"/>
            <a:ext cx="749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</a:t>
            </a:r>
            <a:r>
              <a:rPr lang="ru-RU" sz="4800" b="1" dirty="0" smtClean="0">
                <a:solidFill>
                  <a:srgbClr val="0070C0"/>
                </a:solidFill>
              </a:rPr>
              <a:t>Наши </a:t>
            </a:r>
            <a:r>
              <a:rPr lang="ru-RU" sz="4800" b="1" dirty="0">
                <a:solidFill>
                  <a:srgbClr val="0070C0"/>
                </a:solidFill>
              </a:rPr>
              <a:t>увлечения</a:t>
            </a:r>
          </a:p>
        </p:txBody>
      </p:sp>
      <p:pic>
        <p:nvPicPr>
          <p:cNvPr id="6" name="Рисунок 5" descr="C:\Users\Владимир\Desktop\Перовы\IMG_20161127_1502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94" y="560004"/>
            <a:ext cx="2357913" cy="35225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Владимир\Desktop\Перовы\7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6" y="4082602"/>
            <a:ext cx="3008670" cy="245986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Владимир\Desktop\a9510730-0c1d-4e9d-8343-566764fbc611 — копия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4" y="1256484"/>
            <a:ext cx="2649058" cy="36515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8394" y="5099791"/>
            <a:ext cx="5148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любим  весело и  активно проводить  </a:t>
            </a:r>
            <a:r>
              <a:rPr lang="ru-RU" sz="2800" b="1" dirty="0">
                <a:solidFill>
                  <a:srgbClr val="FF0000"/>
                </a:solidFill>
              </a:rPr>
              <a:t>время  вместе!</a:t>
            </a:r>
          </a:p>
        </p:txBody>
      </p:sp>
    </p:spTree>
    <p:extLst>
      <p:ext uri="{BB962C8B-B14F-4D97-AF65-F5344CB8AC3E}">
        <p14:creationId xmlns:p14="http://schemas.microsoft.com/office/powerpoint/2010/main" val="12666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36" y="0"/>
            <a:ext cx="9427336" cy="6858000"/>
          </a:xfrm>
          <a:prstGeom prst="rect">
            <a:avLst/>
          </a:prstGeom>
        </p:spPr>
      </p:pic>
      <p:pic>
        <p:nvPicPr>
          <p:cNvPr id="2050" name="Picture 2" descr="C:\Users\Владимир\Desktop\a74f501e-b3bd-4836-b87f-2f73e03400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57" y="3850848"/>
            <a:ext cx="3427442" cy="26178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ладимир\Desktop\Перовы\8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08" y="1020164"/>
            <a:ext cx="3245827" cy="24777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723" y="250723"/>
            <a:ext cx="5227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Владимир\Desktop\Перовы\75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36" y="1225379"/>
            <a:ext cx="2698954" cy="343384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1212" y="4837471"/>
            <a:ext cx="41295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Нам  очень  хорошо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вместе,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потому что мы - одно целое!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– одна семья!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21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528" y="296214"/>
            <a:ext cx="6282130" cy="70788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Я ЛЮБЛЮ СВОЮ СЕМЬЮ!!!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Владимир\Desktop\Перовы\0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r="-27635"/>
          <a:stretch/>
        </p:blipFill>
        <p:spPr bwMode="auto">
          <a:xfrm>
            <a:off x="3399821" y="1185897"/>
            <a:ext cx="4098064" cy="24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Владимир\Desktop\Перовы\10000005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189">
            <a:off x="751730" y="1329184"/>
            <a:ext cx="2393264" cy="320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Владимир\Desktop\Перовы\P90902-1012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807">
            <a:off x="6828623" y="1312364"/>
            <a:ext cx="2279506" cy="307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Владимир\Desktop\Перовы\DSCN63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4" y="3834581"/>
            <a:ext cx="2182760" cy="2816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2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147</Words>
  <Application>Microsoft Office PowerPoint</Application>
  <PresentationFormat>Экран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                                              «Наша    дружная     семья!»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«Туалетные принадлежности»</dc:title>
  <dc:creator>HP</dc:creator>
  <cp:lastModifiedBy>Владимир</cp:lastModifiedBy>
  <cp:revision>65</cp:revision>
  <dcterms:created xsi:type="dcterms:W3CDTF">2018-09-24T15:31:05Z</dcterms:created>
  <dcterms:modified xsi:type="dcterms:W3CDTF">2024-01-28T10:15:00Z</dcterms:modified>
</cp:coreProperties>
</file>