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1" r:id="rId3"/>
    <p:sldId id="258" r:id="rId4"/>
    <p:sldId id="259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0AEB3F-BD4F-4834-85AE-2530CE7297A2}">
          <p14:sldIdLst>
            <p14:sldId id="256"/>
            <p14:sldId id="261"/>
            <p14:sldId id="258"/>
            <p14:sldId id="259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шуркина Татьяна Евгеньевна" initials="ВТЕ" lastIdx="1" clrIdx="0">
    <p:extLst>
      <p:ext uri="{19B8F6BF-5375-455C-9EA6-DF929625EA0E}">
        <p15:presenceInfo xmlns:p15="http://schemas.microsoft.com/office/powerpoint/2012/main" userId="S-1-5-21-112594873-1538633160-1697763593-128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1-31T21:42:57.122" idx="1">
    <p:pos x="546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4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5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6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7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72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5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9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05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74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18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F5D9DAC-1B0D-4735-8900-7417EB75066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4785D2-EF6F-4552-9109-E9376CB53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0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comments" Target="../comments/commen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1A2E9-A9D1-4746-EFC2-DDFC0E76A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Семья Вашуркиных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222E80-6D26-F0D2-CB00-E904ED6AC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4102" y="4329365"/>
            <a:ext cx="2298451" cy="1222349"/>
          </a:xfrm>
        </p:spPr>
        <p:txBody>
          <a:bodyPr>
            <a:normAutofit/>
          </a:bodyPr>
          <a:lstStyle/>
          <a:p>
            <a:r>
              <a:rPr lang="ru-RU" dirty="0"/>
              <a:t>Вашуркина Таисия</a:t>
            </a:r>
          </a:p>
          <a:p>
            <a:r>
              <a:rPr lang="ru-RU" dirty="0"/>
              <a:t>Вашуркин Лев</a:t>
            </a:r>
          </a:p>
          <a:p>
            <a:r>
              <a:rPr lang="ru-RU" dirty="0"/>
              <a:t>Д\с №16</a:t>
            </a:r>
          </a:p>
          <a:p>
            <a:r>
              <a:rPr lang="ru-RU" dirty="0"/>
              <a:t>Г.Новочебоксарск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54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A4C81-1FA2-4A01-6632-7EC20330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–Тася и Лева Вашуркины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3532AC-3419-8139-5868-05B769E5E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915322"/>
            <a:ext cx="4527176" cy="3119718"/>
          </a:xfrm>
        </p:spPr>
        <p:txBody>
          <a:bodyPr/>
          <a:lstStyle/>
          <a:p>
            <a:r>
              <a:rPr lang="ru-RU" dirty="0"/>
              <a:t>У нас очень дружная и большая семья, мы много времени проводим вместе. Любим  путешествовать, кататься на коньках, плавать  и отдыхать на даче у р. Волга.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6525C0-1E44-E4FB-F3E1-8BD05857C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4071" y="2524099"/>
            <a:ext cx="4079239" cy="30594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FF4C12-1459-7F31-D908-5FB00AF40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275" y="1772323"/>
            <a:ext cx="2138981" cy="23129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C990B1-4561-B543-F856-77A2FBADF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5397" y="4263299"/>
            <a:ext cx="2057859" cy="221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A05B5-9F5D-E54F-FC0F-E5E07E65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851751" cy="755900"/>
          </a:xfrm>
        </p:spPr>
        <p:txBody>
          <a:bodyPr/>
          <a:lstStyle/>
          <a:p>
            <a:pPr algn="ctr"/>
            <a:r>
              <a:rPr lang="ru-RU" dirty="0"/>
              <a:t>Мама и Папа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69D10C-1082-1017-273F-BBC05F0DC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3300805" cy="3931920"/>
          </a:xfrm>
        </p:spPr>
        <p:txBody>
          <a:bodyPr/>
          <a:lstStyle/>
          <a:p>
            <a:r>
              <a:rPr lang="ru-RU" dirty="0"/>
              <a:t>Наши мама Таня  и папа Саша всегда найдут время для приключений! На выходных мы не скучаем… С мамой и папой мы уже были в Москве, Казани, Мариинском Посаде, Цивильске. Летом ходили в поход и ночевали в палатках!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87B3A5-F98E-C7C0-30BE-246971740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99" y="1521856"/>
            <a:ext cx="2134273" cy="28456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A120EE-D46B-A87D-428B-A8CB89DD2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8349" r="8755" b="10319"/>
          <a:stretch/>
        </p:blipFill>
        <p:spPr>
          <a:xfrm>
            <a:off x="8882569" y="519232"/>
            <a:ext cx="2799225" cy="34073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673F2C-BF6D-ED8F-2882-F4A3D335B6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4"/>
          <a:stretch/>
        </p:blipFill>
        <p:spPr>
          <a:xfrm rot="5400000">
            <a:off x="6684571" y="2517103"/>
            <a:ext cx="2845698" cy="25012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9C33220-5217-C62D-F79B-7578F1A9AF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5" t="9785" r="23625" b="5596"/>
          <a:stretch/>
        </p:blipFill>
        <p:spPr>
          <a:xfrm rot="5400000">
            <a:off x="4189356" y="3455534"/>
            <a:ext cx="2845698" cy="279263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64A6B6-AB4E-6842-4A20-BB5491197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64" y="3424004"/>
            <a:ext cx="2283782" cy="30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F6B55C7-FAE3-563D-CB78-EEFFE74F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7455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Бабушка Лариса и Бабушка Люся 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ED471A1-963F-EEA1-221B-7D21251F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62" y="2103120"/>
            <a:ext cx="4086113" cy="1325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Бабушки у нас рукодельницы. Для любимой внучки шьют самые красивые и эксклюзивные платья!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C983DB-616C-E0D9-628B-BDE0CE8C6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" t="-280" r="5326" b="9435"/>
          <a:stretch/>
        </p:blipFill>
        <p:spPr>
          <a:xfrm rot="5400000">
            <a:off x="137967" y="3709291"/>
            <a:ext cx="2265300" cy="17047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450DC5-8579-1F69-31E7-E395AD289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16785"/>
          <a:stretch/>
        </p:blipFill>
        <p:spPr>
          <a:xfrm>
            <a:off x="4398075" y="2604104"/>
            <a:ext cx="2355924" cy="30901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DD9B81-5605-6808-81E8-DD0913C200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0" b="20558"/>
          <a:stretch/>
        </p:blipFill>
        <p:spPr>
          <a:xfrm rot="5400000">
            <a:off x="6372960" y="4080217"/>
            <a:ext cx="2921990" cy="186219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A1FD2E-B783-B4C9-F9B7-8F7112DB28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30666" r="8100"/>
          <a:stretch/>
        </p:blipFill>
        <p:spPr>
          <a:xfrm>
            <a:off x="2259686" y="3846745"/>
            <a:ext cx="1892585" cy="2403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64E2951-C27C-A488-A861-91C329CDCD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912" y="1730445"/>
            <a:ext cx="2731830" cy="36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7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49D9A3D-A7B7-EFD9-AF73-06CFA60653DB}"/>
              </a:ext>
            </a:extLst>
          </p:cNvPr>
          <p:cNvSpPr txBox="1">
            <a:spLocks/>
          </p:cNvSpPr>
          <p:nvPr/>
        </p:nvSpPr>
        <p:spPr>
          <a:xfrm>
            <a:off x="2140258" y="550186"/>
            <a:ext cx="5029200" cy="1164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/>
              <a:t>Дедушка Женя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CFD40E8-4169-4B5C-09CE-443460F10BE6}"/>
              </a:ext>
            </a:extLst>
          </p:cNvPr>
          <p:cNvSpPr txBox="1">
            <a:spLocks/>
          </p:cNvSpPr>
          <p:nvPr/>
        </p:nvSpPr>
        <p:spPr>
          <a:xfrm>
            <a:off x="598841" y="1801907"/>
            <a:ext cx="3666565" cy="930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Наш дедушка любит рыбалку с самого детства и берет нас собой и летом, и зимой!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B8392E-FE76-7553-9C4A-D24F1E1FF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3" r="6025"/>
          <a:stretch/>
        </p:blipFill>
        <p:spPr>
          <a:xfrm>
            <a:off x="655745" y="3401818"/>
            <a:ext cx="3768762" cy="24930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FEA8DF3-2986-A84C-EBF1-9F1D43AD04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700" b="8083"/>
          <a:stretch/>
        </p:blipFill>
        <p:spPr>
          <a:xfrm rot="5400000">
            <a:off x="4362001" y="2989572"/>
            <a:ext cx="3467997" cy="26141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BA83F-ABE5-B052-CEA8-4F36AEA62E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t="4126"/>
          <a:stretch/>
        </p:blipFill>
        <p:spPr>
          <a:xfrm rot="5400000">
            <a:off x="7996488" y="736629"/>
            <a:ext cx="3230133" cy="271933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280F9F-B0F2-A64F-B877-3CD22714F1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884" y="3991121"/>
            <a:ext cx="2719339" cy="20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9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159</TotalTime>
  <Words>137</Words>
  <Application>Microsoft Office PowerPoint</Application>
  <PresentationFormat>Широкоэкранный</PresentationFormat>
  <Paragraphs>13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Century Gothic</vt:lpstr>
      <vt:lpstr>Garamond</vt:lpstr>
      <vt:lpstr>Савон</vt:lpstr>
      <vt:lpstr>Семья Вашуркиных</vt:lpstr>
      <vt:lpstr>МЫ –Тася и Лева Вашуркины</vt:lpstr>
      <vt:lpstr>Мама и Папа</vt:lpstr>
      <vt:lpstr>Бабушка Лариса и Бабушка Люся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Вашуркины</dc:title>
  <dc:creator>Вашуркина Татьяна Евгеньевна</dc:creator>
  <cp:lastModifiedBy>Вашуркина Татьяна Евгеньевна</cp:lastModifiedBy>
  <cp:revision>4</cp:revision>
  <dcterms:created xsi:type="dcterms:W3CDTF">2024-01-31T09:17:09Z</dcterms:created>
  <dcterms:modified xsi:type="dcterms:W3CDTF">2024-01-31T19:01:27Z</dcterms:modified>
</cp:coreProperties>
</file>