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64CB6D-CD91-4E2E-95AD-37CEC59D0B0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E31129-96F8-4949-8888-6974E1FA185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-d277ee100e459939ba22a881078160a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09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87624" y="-243408"/>
            <a:ext cx="65572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ТВОРЧЕСКАЯ СЕМЬЯ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ОХЛИВАНКИНЫХ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-23c5086ec2975c96a8cb6317e54d2b2e-V.jpg"/>
          <p:cNvPicPr>
            <a:picLocks noChangeAspect="1"/>
          </p:cNvPicPr>
          <p:nvPr/>
        </p:nvPicPr>
        <p:blipFill>
          <a:blip r:embed="rId2" cstate="print"/>
          <a:srcRect r="4513" b="30050"/>
          <a:stretch>
            <a:fillRect/>
          </a:stretch>
        </p:blipFill>
        <p:spPr>
          <a:xfrm>
            <a:off x="2915816" y="0"/>
            <a:ext cx="2808312" cy="445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64fff3367a8ae1a6da4d3425e7e8917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331479"/>
            <a:ext cx="5472608" cy="2526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20220820140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25756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202208201404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89648"/>
            <a:ext cx="23762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202208200723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260648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712_15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82999" cy="3332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20230712_150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46145"/>
            <a:ext cx="2483768" cy="3670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20230709160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689648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30712_201733_6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9096" y="3822262"/>
            <a:ext cx="3564904" cy="303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30713wb-156-1024x6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2560" y="1124744"/>
            <a:ext cx="3901440" cy="260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202308261129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0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202308261157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1986205"/>
            <a:ext cx="1944216" cy="225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202307121210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1988840"/>
            <a:ext cx="1368152" cy="182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0230830095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30130_070019_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-171400"/>
            <a:ext cx="23222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20230531152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124744"/>
            <a:ext cx="18002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20230830113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0"/>
            <a:ext cx="199822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202301141227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6306" y="1052736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202212161853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73016"/>
            <a:ext cx="230172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82b92954ea2f17d53d0707dc8df08039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50" y="3525010"/>
            <a:ext cx="2499742" cy="333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202301201723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3497626"/>
            <a:ext cx="2520280" cy="336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2023012018525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4077072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0210221200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20230531152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0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4MiO9THF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0"/>
            <a:ext cx="2224007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20230326114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620688"/>
            <a:ext cx="181566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202305051451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977680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202305201141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42900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202305201139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342900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202305051449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3820" y="2852936"/>
            <a:ext cx="16201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20230505145125~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328" y="5085184"/>
            <a:ext cx="1626724" cy="143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3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</cp:revision>
  <dcterms:created xsi:type="dcterms:W3CDTF">2024-02-01T10:00:35Z</dcterms:created>
  <dcterms:modified xsi:type="dcterms:W3CDTF">2024-02-01T11:24:13Z</dcterms:modified>
</cp:coreProperties>
</file>