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767" r:id="rId4"/>
  </p:sldMasterIdLst>
  <p:notesMasterIdLst>
    <p:notesMasterId r:id="rId5"/>
  </p:notesMasterIdLst>
  <p:handoutMasterIdLst>
    <p:handoutMasterId r:id="rId6"/>
  </p:handoutMasterIdLst>
  <p:sldIdLst>
    <p:sldId id="268" r:id="rId7"/>
    <p:sldId id="261" r:id="rId8"/>
    <p:sldId id="271" r:id="rId9"/>
    <p:sldId id="272" r:id="rId10"/>
    <p:sldId id="273" r:id="rId11"/>
    <p:sldId id="274" r:id="rId12"/>
  </p:sldIdLst>
  <p:sldSz cx="12192000" cy="6858000"/>
  <p:notesSz cx="6858000" cy="9144000"/>
  <p:custDataLst>
    <p:tags r:id="rId13"/>
  </p:custDataLst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1DD0429-53B6-4455-B8A1-09BD95166FFE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4BE41-5BD0-42EB-8C08-6F063AA9D35A}" type="parTrans" cxnId="{6F29A92B-1C4D-4160-9D9E-A642B051F5DB}">
      <dgm:prSet/>
      <dgm:spPr/>
      <dgm:t>
        <a:bodyPr/>
        <a:lstStyle/>
        <a:p>
          <a:endParaRPr lang="ru-RU"/>
        </a:p>
      </dgm:t>
    </dgm:pt>
    <dgm:pt modelId="{9E42FF17-1F78-4DA5-BEC9-55ABFD41B4CB}">
      <dgm:prSet phldrT="[Текст]" custT="1"/>
      <dgm:spPr>
        <a:noFill/>
      </dgm:spPr>
      <dgm:t>
        <a:bodyPr/>
        <a:lstStyle/>
        <a:p>
          <a:r>
            <a:rPr lang="ru-RU" sz="1800" b="1">
              <a:solidFill>
                <a:schemeClr val="bg1"/>
              </a:solidFill>
            </a:rPr>
            <a:t>Мама Татьяна</a:t>
          </a:r>
        </a:p>
      </dgm:t>
    </dgm:pt>
    <dgm:pt modelId="{7F48E5F3-39E9-441A-BB47-F143FE21D7D5}" type="sibTrans" cxnId="{6F29A92B-1C4D-4160-9D9E-A642B051F5DB}">
      <dgm:prSet/>
      <dgm:spPr/>
      <dgm:t>
        <a:bodyPr/>
        <a:lstStyle/>
        <a:p>
          <a:endParaRPr lang="ru-RU"/>
        </a:p>
      </dgm:t>
    </dgm:pt>
    <dgm:pt modelId="{D873C601-2B85-41DC-A9EB-79E95E43DD72}" type="parTrans" cxnId="{49867663-F28B-4FEA-B9E7-1025E7BF1694}">
      <dgm:prSet/>
      <dgm:spPr/>
      <dgm:t>
        <a:bodyPr/>
        <a:lstStyle/>
        <a:p>
          <a:endParaRPr lang="ru-RU"/>
        </a:p>
      </dgm:t>
    </dgm:pt>
    <dgm:pt modelId="{9CB1CD58-FC09-487B-8ED2-79AE8E17B93A}">
      <dgm:prSet phldrT="[Текст]" custT="1"/>
      <dgm:spPr>
        <a:noFill/>
      </dgm:spPr>
      <dgm:t>
        <a:bodyPr/>
        <a:lstStyle/>
        <a:p>
          <a:r>
            <a:rPr lang="ru-RU" sz="1800" b="1">
              <a:solidFill>
                <a:schemeClr val="bg1"/>
              </a:solidFill>
            </a:rPr>
            <a:t>Папа Станислав</a:t>
          </a:r>
        </a:p>
      </dgm:t>
    </dgm:pt>
    <dgm:pt modelId="{148180E3-B02B-481B-8D5B-6A5D8DA640B7}" type="sibTrans" cxnId="{49867663-F28B-4FEA-B9E7-1025E7BF1694}">
      <dgm:prSet/>
      <dgm:spPr/>
      <dgm:t>
        <a:bodyPr/>
        <a:lstStyle/>
        <a:p>
          <a:endParaRPr lang="ru-RU"/>
        </a:p>
      </dgm:t>
    </dgm:pt>
    <dgm:pt modelId="{72942F06-B03A-45FD-B46D-4341AF32926B}" type="parTrans" cxnId="{CFEBCA32-50B2-4557-81C5-E8EC1B579147}">
      <dgm:prSet/>
      <dgm:spPr/>
      <dgm:t>
        <a:bodyPr/>
        <a:lstStyle/>
        <a:p>
          <a:endParaRPr lang="ru-RU"/>
        </a:p>
      </dgm:t>
    </dgm:pt>
    <dgm:pt modelId="{C27C5206-3A45-4519-ADC1-E70275E8D0C0}">
      <dgm:prSet phldrT="[Текст]" custT="1"/>
      <dgm:spPr>
        <a:noFill/>
      </dgm:spPr>
      <dgm:t>
        <a:bodyPr/>
        <a:lstStyle/>
        <a:p>
          <a:r>
            <a:rPr lang="ru-RU" sz="1800" b="1">
              <a:solidFill>
                <a:schemeClr val="bg1"/>
              </a:solidFill>
            </a:rPr>
            <a:t>Познакомились они в университете города Иваново </a:t>
          </a:r>
        </a:p>
      </dgm:t>
    </dgm:pt>
    <dgm:pt modelId="{DA47A9E7-BC35-492D-8CA3-A3E975131415}" type="sibTrans" cxnId="{CFEBCA32-50B2-4557-81C5-E8EC1B579147}">
      <dgm:prSet/>
      <dgm:spPr/>
      <dgm:t>
        <a:bodyPr/>
        <a:lstStyle/>
        <a:p>
          <a:endParaRPr lang="ru-RU"/>
        </a:p>
      </dgm:t>
    </dgm:pt>
    <dgm:pt modelId="{4F957530-851A-444C-A9A6-F4CE421B2678}" type="pres">
      <dgm:prSet presAssocID="{E1DD0429-53B6-4455-B8A1-09BD95166FFE}" presName="Name0">
        <dgm:presLayoutVars>
          <dgm:dir/>
          <dgm:resizeHandles/>
        </dgm:presLayoutVars>
      </dgm:prSet>
      <dgm:spPr/>
      <dgm:t>
        <a:bodyPr/>
        <a:lstStyle/>
        <a:p/>
      </dgm:t>
    </dgm:pt>
    <dgm:pt modelId="{0275BBBF-DFCA-4C0A-8E8F-1A128E49554D}" type="pres">
      <dgm:prSet presAssocID="{9E42FF17-1F78-4DA5-BEC9-55ABFD41B4CB}" presName="composite"/>
      <dgm:spPr/>
      <dgm:t>
        <a:bodyPr/>
        <a:lstStyle/>
        <a:p/>
      </dgm:t>
    </dgm:pt>
    <dgm:pt modelId="{4E81098E-8C29-483E-BB5D-5566A859C7F2}" type="pres">
      <dgm:prSet presAssocID="{9E42FF17-1F78-4DA5-BEC9-55ABFD41B4CB}" presName="rect1" presStyleLbl="bgImgPlace1" presStyleCnt="3" custScaleX="101382" custScaleY="108457" custLinFactX="-24429" custLinFactNeighborX="-100000" custLinFactNeighborY="-14464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314" b="-21686"/>
          </a:stretch>
        </a:blipFill>
      </dgm:spPr>
      <dgm:t>
        <a:bodyPr/>
        <a:lstStyle/>
        <a:p/>
      </dgm:t>
    </dgm:pt>
    <dgm:pt modelId="{D42EEC07-F174-4244-8B55-0F30C265F9AB}" type="pres">
      <dgm:prSet presAssocID="{9E42FF17-1F78-4DA5-BEC9-55ABFD41B4CB}" presName="rect2" presStyleLbl="node1" presStyleCnt="3" custScaleX="201279" custScaleY="28625" custLinFactX="-15057" custLinFactNeighborX="-100000" custLinFactNeighborY="39829">
        <dgm:presLayoutVars>
          <dgm:bulletEnabled val="1"/>
        </dgm:presLayoutVars>
      </dgm:prSet>
      <dgm:spPr/>
      <dgm:t>
        <a:bodyPr/>
        <a:lstStyle/>
        <a:p/>
      </dgm:t>
    </dgm:pt>
    <dgm:pt modelId="{D5FF6D0E-DCD7-4378-B45C-3CBB59892A34}" type="pres">
      <dgm:prSet presAssocID="{7F48E5F3-39E9-441A-BB47-F143FE21D7D5}" presName="sibTrans"/>
      <dgm:spPr/>
      <dgm:t>
        <a:bodyPr/>
        <a:lstStyle/>
        <a:p/>
      </dgm:t>
    </dgm:pt>
    <dgm:pt modelId="{1C292B30-3E30-4684-8A4D-84E210E9F4A2}" type="pres">
      <dgm:prSet presAssocID="{9CB1CD58-FC09-487B-8ED2-79AE8E17B93A}" presName="composite"/>
      <dgm:spPr/>
      <dgm:t>
        <a:bodyPr/>
        <a:lstStyle/>
        <a:p/>
      </dgm:t>
    </dgm:pt>
    <dgm:pt modelId="{2CB1C879-F86E-4263-805A-E88060A19B2C}" type="pres">
      <dgm:prSet presAssocID="{9CB1CD58-FC09-487B-8ED2-79AE8E17B93A}" presName="rect1" presStyleLbl="bgImgPlace1" presStyleIdx="1" presStyleCnt="3" custLinFactNeighborX="43447" custLinFactNeighborY="-20266"/>
      <dgm:sp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12053" b="-65947"/>
          </a:stretch>
        </a:blipFill>
      </dgm:spPr>
      <dgm:t>
        <a:bodyPr/>
        <a:lstStyle/>
        <a:p/>
      </dgm:t>
    </dgm:pt>
    <dgm:pt modelId="{10AFEFB4-D59B-4C50-8D70-52803D16D57E}" type="pres">
      <dgm:prSet presAssocID="{9CB1CD58-FC09-487B-8ED2-79AE8E17B93A}" presName="rect2" presStyleLbl="node1" presStyleIdx="1" presStyleCnt="3" custScaleX="199986" custScaleY="36259" custLinFactX="94443" custLinFactNeighborX="100000" custLinFactNeighborY="30284">
        <dgm:presLayoutVars>
          <dgm:bulletEnabled val="1"/>
        </dgm:presLayoutVars>
      </dgm:prSet>
      <dgm:spPr/>
      <dgm:t>
        <a:bodyPr/>
        <a:lstStyle/>
        <a:p/>
      </dgm:t>
    </dgm:pt>
    <dgm:pt modelId="{EB47F769-4563-49BA-8C8B-811EE4F7BCCF}" type="pres">
      <dgm:prSet presAssocID="{148180E3-B02B-481B-8D5B-6A5D8DA640B7}" presName="sibTrans"/>
      <dgm:spPr/>
      <dgm:t>
        <a:bodyPr/>
        <a:lstStyle/>
        <a:p/>
      </dgm:t>
    </dgm:pt>
    <dgm:pt modelId="{4815E3D4-0610-40EF-9634-D63EBA96724E}" type="pres">
      <dgm:prSet presAssocID="{C27C5206-3A45-4519-ADC1-E70275E8D0C0}" presName="composite"/>
      <dgm:spPr/>
      <dgm:t>
        <a:bodyPr/>
        <a:lstStyle/>
        <a:p/>
      </dgm:t>
    </dgm:pt>
    <dgm:pt modelId="{4FD4530B-17B4-4E15-AE7A-33C612BB93BA}" type="pres">
      <dgm:prSet presAssocID="{C27C5206-3A45-4519-ADC1-E70275E8D0C0}" presName="rect1" presStyleLbl="bgImgPlace1" presStyleIdx="2" presStyleCnt="3" custScaleX="104145" custScaleY="118390" custLinFactY="-32117" custLinFactNeighborX="-35157" custLinFactNeighborY="-100000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2000" r="-22000"/>
          </a:stretch>
        </a:blipFill>
      </dgm:spPr>
      <dgm:t>
        <a:bodyPr/>
        <a:lstStyle/>
        <a:p/>
      </dgm:t>
    </dgm:pt>
    <dgm:pt modelId="{00E2533D-216A-4AA6-B9B7-94EA8C06D899}" type="pres">
      <dgm:prSet presAssocID="{C27C5206-3A45-4519-ADC1-E70275E8D0C0}" presName="rect2" presStyleLbl="node1" presStyleIdx="2" presStyleCnt="3" custFlipHor="1" custScaleX="139108" custScaleY="167151" custLinFactX="41481" custLinFactNeighborX="100000" custLinFactNeighborY="-81575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6F29A92B-1C4D-4160-9D9E-A642B051F5DB}" srcId="{E1DD0429-53B6-4455-B8A1-09BD95166FFE}" destId="{9E42FF17-1F78-4DA5-BEC9-55ABFD41B4CB}" srcOrd="0" destOrd="0" parTransId="{5D24BE41-5BD0-42EB-8C08-6F063AA9D35A}" sibTransId="{7F48E5F3-39E9-441A-BB47-F143FE21D7D5}"/>
    <dgm:cxn modelId="{49867663-F28B-4FEA-B9E7-1025E7BF1694}" srcId="{E1DD0429-53B6-4455-B8A1-09BD95166FFE}" destId="{9CB1CD58-FC09-487B-8ED2-79AE8E17B93A}" srcOrd="1" destOrd="0" parTransId="{D873C601-2B85-41DC-A9EB-79E95E43DD72}" sibTransId="{148180E3-B02B-481B-8D5B-6A5D8DA640B7}"/>
    <dgm:cxn modelId="{CFEBCA32-50B2-4557-81C5-E8EC1B579147}" srcId="{E1DD0429-53B6-4455-B8A1-09BD95166FFE}" destId="{C27C5206-3A45-4519-ADC1-E70275E8D0C0}" srcOrd="2" destOrd="0" parTransId="{72942F06-B03A-45FD-B46D-4341AF32926B}" sibTransId="{DA47A9E7-BC35-492D-8CA3-A3E975131415}"/>
    <dgm:cxn modelId="{EC09F15D-4DE1-4AA2-B0E4-65FC27BC025C}" type="presOf" srcId="{E1DD0429-53B6-4455-B8A1-09BD95166FFE}" destId="{4F957530-851A-444C-A9A6-F4CE421B2678}" srcOrd="0" destOrd="0" presId="urn:microsoft.com/office/officeart/2008/layout/BendingPictureBlocks"/>
    <dgm:cxn modelId="{9EBF178A-9A69-4077-9B32-B5BA45CC7FC1}" type="presParOf" srcId="{4F957530-851A-444C-A9A6-F4CE421B2678}" destId="{0275BBBF-DFCA-4C0A-8E8F-1A128E49554D}" srcOrd="0" destOrd="0" presId="urn:microsoft.com/office/officeart/2008/layout/BendingPictureBlocks"/>
    <dgm:cxn modelId="{82E3D4EC-B8C2-460A-B091-C5D89F2AC358}" type="presParOf" srcId="{0275BBBF-DFCA-4C0A-8E8F-1A128E49554D}" destId="{4E81098E-8C29-483E-BB5D-5566A859C7F2}" srcOrd="0" destOrd="0" presId="urn:microsoft.com/office/officeart/2008/layout/BendingPictureBlocks"/>
    <dgm:cxn modelId="{47BBDCB2-6B38-4749-9CAB-AD9ADA277691}" type="presParOf" srcId="{0275BBBF-DFCA-4C0A-8E8F-1A128E49554D}" destId="{D42EEC07-F174-4244-8B55-0F30C265F9AB}" srcOrd="1" destOrd="0" presId="urn:microsoft.com/office/officeart/2008/layout/BendingPictureBlocks"/>
    <dgm:cxn modelId="{BBBDF9DF-A50C-4C55-A768-59F65204E009}" type="presOf" srcId="{9E42FF17-1F78-4DA5-BEC9-55ABFD41B4CB}" destId="{D42EEC07-F174-4244-8B55-0F30C265F9AB}" srcOrd="0" destOrd="0" presId="urn:microsoft.com/office/officeart/2008/layout/BendingPictureBlocks"/>
    <dgm:cxn modelId="{66E1F352-3FCC-4875-95BC-7CF444113DC6}" type="presParOf" srcId="{4F957530-851A-444C-A9A6-F4CE421B2678}" destId="{D5FF6D0E-DCD7-4378-B45C-3CBB59892A34}" srcOrd="1" destOrd="0" presId="urn:microsoft.com/office/officeart/2008/layout/BendingPictureBlocks"/>
    <dgm:cxn modelId="{51E24AA2-9981-48F8-B705-812CE10DF9DF}" type="presParOf" srcId="{4F957530-851A-444C-A9A6-F4CE421B2678}" destId="{1C292B30-3E30-4684-8A4D-84E210E9F4A2}" srcOrd="2" destOrd="0" presId="urn:microsoft.com/office/officeart/2008/layout/BendingPictureBlocks"/>
    <dgm:cxn modelId="{738A3B22-99AF-4E4A-B42C-D5E227C08254}" type="presParOf" srcId="{1C292B30-3E30-4684-8A4D-84E210E9F4A2}" destId="{2CB1C879-F86E-4263-805A-E88060A19B2C}" srcOrd="0" destOrd="0" presId="urn:microsoft.com/office/officeart/2008/layout/BendingPictureBlocks"/>
    <dgm:cxn modelId="{46827946-86B2-4282-9516-12E3941C3508}" type="presParOf" srcId="{1C292B30-3E30-4684-8A4D-84E210E9F4A2}" destId="{10AFEFB4-D59B-4C50-8D70-52803D16D57E}" srcOrd="1" destOrd="0" presId="urn:microsoft.com/office/officeart/2008/layout/BendingPictureBlocks"/>
    <dgm:cxn modelId="{C17A883E-9AA5-4A51-B978-436DEE6FF650}" type="presOf" srcId="{9CB1CD58-FC09-487B-8ED2-79AE8E17B93A}" destId="{10AFEFB4-D59B-4C50-8D70-52803D16D57E}" srcOrd="0" destOrd="0" presId="urn:microsoft.com/office/officeart/2008/layout/BendingPictureBlocks"/>
    <dgm:cxn modelId="{8C8B0E21-FC0E-4924-B35A-E490B044B164}" type="presParOf" srcId="{4F957530-851A-444C-A9A6-F4CE421B2678}" destId="{EB47F769-4563-49BA-8C8B-811EE4F7BCCF}" srcOrd="3" destOrd="0" presId="urn:microsoft.com/office/officeart/2008/layout/BendingPictureBlocks"/>
    <dgm:cxn modelId="{45DEE98F-9261-424C-850C-57FC448D7503}" type="presParOf" srcId="{4F957530-851A-444C-A9A6-F4CE421B2678}" destId="{4815E3D4-0610-40EF-9634-D63EBA96724E}" srcOrd="4" destOrd="0" presId="urn:microsoft.com/office/officeart/2008/layout/BendingPictureBlocks"/>
    <dgm:cxn modelId="{08102961-3C8F-475E-AE57-D6AB0CE27826}" type="presParOf" srcId="{4815E3D4-0610-40EF-9634-D63EBA96724E}" destId="{4FD4530B-17B4-4E15-AE7A-33C612BB93BA}" srcOrd="0" destOrd="0" presId="urn:microsoft.com/office/officeart/2008/layout/BendingPictureBlocks"/>
    <dgm:cxn modelId="{8CD8216A-6946-487E-91C1-484DC9226631}" type="presParOf" srcId="{4815E3D4-0610-40EF-9634-D63EBA96724E}" destId="{00E2533D-216A-4AA6-B9B7-94EA8C06D899}" srcOrd="1" destOrd="0" presId="urn:microsoft.com/office/officeart/2008/layout/BendingPictureBlocks"/>
    <dgm:cxn modelId="{4DF13955-51A7-4308-A6E5-9C7AAD1EC9A3}" type="presOf" srcId="{C27C5206-3A45-4519-ADC1-E70275E8D0C0}" destId="{00E2533D-216A-4AA6-B9B7-94EA8C06D899}" srcOrd="0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2" name=""/>
      <dsp:cNvGrpSpPr/>
    </dsp:nvGrpSpPr>
    <dsp:grpSpPr/>
    <dsp:sp modelId="{4E81098E-8C29-483E-BB5D-5566A859C7F2}">
      <dsp:nvSpPr>
        <dsp:cNvPr id="93" name=""/>
        <dsp:cNvSpPr/>
      </dsp:nvSpPr>
      <dsp:spPr>
        <a:xfrm>
          <a:off x="0" y="0"/>
          <a:ext cx="2727680" cy="2454274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314" b="-21686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42EEC07-F174-4244-8B55-0F30C265F9AB}">
      <dsp:nvSpPr>
        <dsp:cNvPr id="94" name=""/>
        <dsp:cNvSpPr/>
      </dsp:nvSpPr>
      <dsp:spPr>
        <a:xfrm>
          <a:off x="0" y="2470256"/>
          <a:ext cx="2934957" cy="417396"/>
        </a:xfrm>
        <a:prstGeom prst="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</a:rPr>
            <a:t>Мама Татьяна</a:t>
          </a:r>
        </a:p>
      </dsp:txBody>
      <dsp:txXfrm>
        <a:off x="0" y="2470256"/>
        <a:ext cx="2934957" cy="417396"/>
      </dsp:txXfrm>
    </dsp:sp>
    <dsp:sp modelId="{2CB1C879-F86E-4263-805A-E88060A19B2C}">
      <dsp:nvSpPr>
        <dsp:cNvPr id="95" name=""/>
        <dsp:cNvSpPr/>
      </dsp:nvSpPr>
      <dsp:spPr>
        <a:xfrm>
          <a:off x="8970943" y="0"/>
          <a:ext cx="2690497" cy="2262900"/>
        </a:xfrm>
        <a:prstGeom prst="rect">
          <a:avLst/>
        </a:prstGeom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12053" b="-65947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0AFEFB4-D59B-4C50-8D70-52803D16D57E}">
      <dsp:nvSpPr>
        <dsp:cNvPr id="96" name=""/>
        <dsp:cNvSpPr/>
      </dsp:nvSpPr>
      <dsp:spPr>
        <a:xfrm>
          <a:off x="8745337" y="2275417"/>
          <a:ext cx="2916103" cy="528711"/>
        </a:xfrm>
        <a:prstGeom prst="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</a:rPr>
            <a:t>Папа Станислав</a:t>
          </a:r>
        </a:p>
      </dsp:txBody>
      <dsp:txXfrm>
        <a:off x="8745337" y="2275417"/>
        <a:ext cx="2916103" cy="528711"/>
      </dsp:txXfrm>
    </dsp:sp>
    <dsp:sp modelId="{4FD4530B-17B4-4E15-AE7A-33C612BB93BA}">
      <dsp:nvSpPr>
        <dsp:cNvPr id="97" name=""/>
        <dsp:cNvSpPr/>
      </dsp:nvSpPr>
      <dsp:spPr>
        <a:xfrm>
          <a:off x="4099649" y="194326"/>
          <a:ext cx="2802018" cy="2679048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2000" r="-2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0E2533D-216A-4AA6-B9B7-94EA8C06D899}">
      <dsp:nvSpPr>
        <dsp:cNvPr id="98" name=""/>
        <dsp:cNvSpPr/>
      </dsp:nvSpPr>
      <dsp:spPr>
        <a:xfrm flipH="1">
          <a:off x="5876884" y="2664288"/>
          <a:ext cx="2028408" cy="2437318"/>
        </a:xfrm>
        <a:prstGeom prst="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</a:rPr>
            <a:t>Познакомились они в университете города Иваново </a:t>
          </a:r>
        </a:p>
      </dsp:txBody>
      <dsp:txXfrm>
        <a:off x="5876884" y="2664288"/>
        <a:ext cx="2028408" cy="2437318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2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1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2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7150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48AA-5F2B-4E95-BA56-A43BAB2338C8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BB3A3-B59F-4584-A5BD-2CCE215CE6F3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Группа 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jpeg" /><Relationship Id="rId11" Type="http://schemas.openxmlformats.org/officeDocument/2006/relationships/image" Target="../media/image9.jpeg" /><Relationship Id="rId12" Type="http://schemas.openxmlformats.org/officeDocument/2006/relationships/image" Target="../media/image10.jpeg" /><Relationship Id="rId13" Type="http://schemas.openxmlformats.org/officeDocument/2006/relationships/image" Target="../media/image11.png" /><Relationship Id="rId14" Type="http://schemas.openxmlformats.org/officeDocument/2006/relationships/image" Target="../media/image12.jpeg" /><Relationship Id="rId15" Type="http://schemas.openxmlformats.org/officeDocument/2006/relationships/image" Target="../media/image13.jpe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Relationship Id="rId9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0.jpe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Relationship Id="rId8" Type="http://schemas.openxmlformats.org/officeDocument/2006/relationships/image" Target="../media/image18.jpeg" /><Relationship Id="rId9" Type="http://schemas.openxmlformats.org/officeDocument/2006/relationships/image" Target="../media/image1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Relationship Id="rId8" Type="http://schemas.openxmlformats.org/officeDocument/2006/relationships/image" Target="../media/image25.jpeg" /><Relationship Id="rId9" Type="http://schemas.openxmlformats.org/officeDocument/2006/relationships/image" Target="../media/image2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3.jpe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Relationship Id="rId7" Type="http://schemas.openxmlformats.org/officeDocument/2006/relationships/image" Target="../media/image30.jpeg" /><Relationship Id="rId8" Type="http://schemas.openxmlformats.org/officeDocument/2006/relationships/image" Target="../media/image31.jpeg" /><Relationship Id="rId9" Type="http://schemas.openxmlformats.org/officeDocument/2006/relationships/image" Target="../media/image3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0.jpeg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Relationship Id="rId7" Type="http://schemas.openxmlformats.org/officeDocument/2006/relationships/image" Target="../media/image37.jpeg" /><Relationship Id="rId8" Type="http://schemas.openxmlformats.org/officeDocument/2006/relationships/image" Target="../media/image38.jpeg" /><Relationship Id="rId9" Type="http://schemas.openxmlformats.org/officeDocument/2006/relationships/image" Target="../media/image3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665" y="720746"/>
            <a:ext cx="7524854" cy="618280"/>
          </a:xfrm>
        </p:spPr>
        <p:txBody>
          <a:bodyPr rtlCol="0">
            <a:noAutofit/>
          </a:bodyPr>
          <a:lstStyle/>
          <a:p>
            <a:pPr algn="ctr" rtl="0"/>
            <a:r>
              <a:rPr lang="ru-RU"/>
              <a:t>Семья Егоровых</a:t>
            </a: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903" y="5832692"/>
            <a:ext cx="11327671" cy="809920"/>
          </a:xfrm>
        </p:spPr>
        <p:txBody>
          <a:bodyPr rtlCol="0">
            <a:noAutofit/>
          </a:bodyPr>
          <a:lstStyle/>
          <a:p>
            <a:pPr rtl="0"/>
            <a:r>
              <a:rPr lang="ru-RU" sz="2000" b="1"/>
              <a:t>Авторы работы: Егорова Екатерина </a:t>
            </a:r>
            <a:r>
              <a:rPr lang="ru-RU" sz="2000"/>
              <a:t>СОШ № 8, 1 «Б» класс;</a:t>
            </a:r>
          </a:p>
          <a:p>
            <a:pPr rtl="0"/>
            <a:r>
              <a:rPr lang="ru-RU" sz="2000"/>
              <a:t>                               </a:t>
            </a:r>
            <a:r>
              <a:rPr lang="ru-RU" sz="2000" b="1"/>
              <a:t>Егорова Мария </a:t>
            </a:r>
            <a:r>
              <a:rPr lang="ru-RU" sz="2000"/>
              <a:t>Д/с №16 «Красная шапочка» гр. «Муравьишки»</a:t>
            </a:r>
          </a:p>
        </p:txBody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3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4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34" name="Группа 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6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7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48" name="Прямоугольник 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0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987EC5-7154-4811-8C3B-856A3869DC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72" t="17916" r="9266" b="14068"/>
          <a:stretch>
            <a:fillRect/>
          </a:stretch>
        </p:blipFill>
        <p:spPr>
          <a:xfrm>
            <a:off x="2749563" y="1250243"/>
            <a:ext cx="6805660" cy="4522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F4D1E-8B9C-4680-8497-8EBA8C58E787}"/>
              </a:ext>
            </a:extLst>
          </p:cNvPr>
          <p:cNvSpPr txBox="1"/>
          <p:nvPr/>
        </p:nvSpPr>
        <p:spPr>
          <a:xfrm>
            <a:off x="257383" y="1519027"/>
            <a:ext cx="245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«</a:t>
            </a:r>
            <a:r>
              <a:rPr lang="ru-RU" sz="3200"/>
              <a:t>Наша дружная семья»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C5840-F50C-4517-A877-0B3E516BADB2}"/>
              </a:ext>
            </a:extLst>
          </p:cNvPr>
          <p:cNvSpPr txBox="1"/>
          <p:nvPr/>
        </p:nvSpPr>
        <p:spPr>
          <a:xfrm>
            <a:off x="9705988" y="4214637"/>
            <a:ext cx="208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«Наша крепкая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5" name="Группа 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7" name="Полилиния 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Полилиния 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Полилиния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Полилиния 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Полилиния 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Полилиния 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Полилиния 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Полилиния 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Полилиния 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Полилиния 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Полилиния 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9" name="Группа 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1" name="Полилиния 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2" name="Полилиния 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3" name="Полилиния 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4" name="Полилиния 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5" name="Полилиния 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6" name="Полилиния 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7" name="Полилиния 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8" name="Полилиния 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9" name="Полилиния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0" name="Полилиния 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1" name="Полилиния 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5" name="Полилиния 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8CA66F96-BD75-454A-9EB3-2EE5898B4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480259"/>
              </p:ext>
            </p:extLst>
          </p:nvPr>
        </p:nvGraphicFramePr>
        <p:xfrm>
          <a:off x="283511" y="138546"/>
          <a:ext cx="11661441" cy="661323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9350B3E-BF8A-4F2C-BF2A-F8BC3F661A60}"/>
              </a:ext>
            </a:extLst>
          </p:cNvPr>
          <p:cNvSpPr txBox="1"/>
          <p:nvPr/>
        </p:nvSpPr>
        <p:spPr>
          <a:xfrm>
            <a:off x="115913" y="3185351"/>
            <a:ext cx="3679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Мама родилась и выросла в старинном  городке Нерехта, Костромской области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0C14A54-2F8A-40D0-893D-63CF25756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262" y="4422590"/>
            <a:ext cx="3367102" cy="223596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1B75EC0-8294-49E3-8F7E-8992D69CFAE0}"/>
              </a:ext>
            </a:extLst>
          </p:cNvPr>
          <p:cNvSpPr txBox="1"/>
          <p:nvPr/>
        </p:nvSpPr>
        <p:spPr>
          <a:xfrm>
            <a:off x="8200979" y="3294431"/>
            <a:ext cx="393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Папа родился и вырос в молодом городе Новочебоксарск, Чувашской Республики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7E03F0A-C49C-444E-B6DE-D2105F263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5745" y="4549703"/>
            <a:ext cx="3594487" cy="202189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20351B06-9BD6-4692-91B6-F826F6D5D5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754" y="5660946"/>
            <a:ext cx="674383" cy="8935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257868C-2E5C-48B6-9898-4AD8FAC59B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6210" y="1889635"/>
            <a:ext cx="890027" cy="1054427"/>
          </a:xfrm>
          <a:prstGeom prst="rect">
            <a:avLst/>
          </a:prstGeom>
        </p:spPr>
      </p:pic>
      <p:sp>
        <p:nvSpPr>
          <p:cNvPr id="86" name="Стрелка: влево 85">
            <a:extLst>
              <a:ext uri="{FF2B5EF4-FFF2-40B4-BE49-F238E27FC236}">
                <a16:creationId xmlns:a16="http://schemas.microsoft.com/office/drawing/2014/main" id="{89D2F032-BECF-48C4-9D1B-162BB7ECE5D4}"/>
              </a:ext>
            </a:extLst>
          </p:cNvPr>
          <p:cNvSpPr/>
          <p:nvPr/>
        </p:nvSpPr>
        <p:spPr>
          <a:xfrm rot="13149733">
            <a:off x="3154458" y="1062312"/>
            <a:ext cx="795766" cy="344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47C8DCB-B408-4DBB-B0C1-A1D21FFF12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128557">
            <a:off x="8029381" y="808580"/>
            <a:ext cx="695004" cy="621846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5DF5FC36-FE73-4EA4-B5E5-8FEA0B8F41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542" y="5819739"/>
            <a:ext cx="676715" cy="85351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AF711DCD-6AB3-4E89-B85F-E4CA7A56CD2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9873" r="6169" b="7438"/>
          <a:stretch>
            <a:fillRect/>
          </a:stretch>
        </p:blipFill>
        <p:spPr>
          <a:xfrm>
            <a:off x="3869493" y="2446933"/>
            <a:ext cx="2197237" cy="42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9" y="-86549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5" name="Группа 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7" name="Полилиния 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Полилиния 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Полилиния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Полилиния 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Полилиния 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Полилиния 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Полилиния 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Полилиния 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Полилиния 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Полилиния 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Полилиния 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9" name="Группа 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1" name="Полилиния 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2" name="Полилиния 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3" name="Полилиния 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4" name="Полилиния 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5" name="Полилиния 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6" name="Полилиния 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7" name="Полилиния 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8" name="Полилиния 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9" name="Полилиния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0" name="Полилиния 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1" name="Полилиния 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5" name="Полилиния 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4D7BB7E1-11F1-4D1E-B9C9-8470FCB82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79492" y="79996"/>
            <a:ext cx="2450295" cy="3267060"/>
          </a:xfr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43F6B7-6511-4FF6-9760-EF0B1A2B0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246" y="171269"/>
            <a:ext cx="2523337" cy="33644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83CB89-A39F-44BD-8CCE-4D6A659FF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389" y="233185"/>
            <a:ext cx="3841967" cy="28814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017BE0-DC89-4D28-B743-BFB803379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667" y="3566494"/>
            <a:ext cx="3344431" cy="2498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3D6151B-B2C7-44F9-A890-D4CB0E4FE6F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30145"/>
          <a:stretch>
            <a:fillRect/>
          </a:stretch>
        </p:blipFill>
        <p:spPr>
          <a:xfrm>
            <a:off x="321603" y="3437952"/>
            <a:ext cx="2297322" cy="24563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59832A9-94CD-4751-B567-D96C533CFC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35" r="13649"/>
          <a:stretch>
            <a:fillRect/>
          </a:stretch>
        </p:blipFill>
        <p:spPr>
          <a:xfrm>
            <a:off x="4684059" y="4199037"/>
            <a:ext cx="3313774" cy="218227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D716AE-1D66-4510-9FC9-9530F79CEAFB}"/>
              </a:ext>
            </a:extLst>
          </p:cNvPr>
          <p:cNvSpPr txBox="1"/>
          <p:nvPr/>
        </p:nvSpPr>
        <p:spPr>
          <a:xfrm>
            <a:off x="-21630" y="709629"/>
            <a:ext cx="2798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Папа и мама работали, путешествовали и строили дом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14964-5586-4E8F-B51C-97A2BEAF5809}"/>
              </a:ext>
            </a:extLst>
          </p:cNvPr>
          <p:cNvSpPr txBox="1"/>
          <p:nvPr/>
        </p:nvSpPr>
        <p:spPr>
          <a:xfrm>
            <a:off x="9466246" y="5916788"/>
            <a:ext cx="223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А потом…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672985-D803-43B4-950C-B73095E513EF}"/>
              </a:ext>
            </a:extLst>
          </p:cNvPr>
          <p:cNvSpPr txBox="1"/>
          <p:nvPr/>
        </p:nvSpPr>
        <p:spPr>
          <a:xfrm>
            <a:off x="6539802" y="3202131"/>
            <a:ext cx="22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У них появились мохнатые члены нашей семьи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86D8198-64B8-4D53-BF0B-D35BDF7CE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9439" r="16466" b="35826"/>
          <a:stretch>
            <a:fillRect/>
          </a:stretch>
        </p:blipFill>
        <p:spPr>
          <a:xfrm>
            <a:off x="8679497" y="3743528"/>
            <a:ext cx="3182847" cy="20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5" name="Группа 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7" name="Полилиния 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Полилиния 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Полилиния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Полилиния 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Полилиния 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Полилиния 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Полилиния 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Полилиния 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Полилиния 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Полилиния 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Полилиния 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9" name="Группа 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1" name="Полилиния 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2" name="Полилиния 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3" name="Полилиния 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4" name="Полилиния 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5" name="Полилиния 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6" name="Полилиния 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7" name="Полилиния 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8" name="Полилиния 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9" name="Полилиния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0" name="Полилиния 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1" name="Полилиния 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5" name="Полилиния 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79D2E8-AF6E-44AA-B82A-BFF67D723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200000">
            <a:off x="497819" y="1383468"/>
            <a:ext cx="3338947" cy="250421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BEF111-A01F-4C58-B457-632F6C7AE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242" y="950088"/>
            <a:ext cx="2437433" cy="3249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D952D-5B85-43E0-917F-12B577DDDFE3}"/>
              </a:ext>
            </a:extLst>
          </p:cNvPr>
          <p:cNvSpPr txBox="1"/>
          <p:nvPr/>
        </p:nvSpPr>
        <p:spPr>
          <a:xfrm>
            <a:off x="430214" y="308158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Родилась Я – Катя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2016г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CD6A3-E24B-4171-BAC4-035B1A8414E9}"/>
              </a:ext>
            </a:extLst>
          </p:cNvPr>
          <p:cNvSpPr txBox="1"/>
          <p:nvPr/>
        </p:nvSpPr>
        <p:spPr>
          <a:xfrm>
            <a:off x="9663257" y="308157"/>
            <a:ext cx="180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И Я – Маша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2020г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3D9449-83A7-480C-A1D4-7FA0EA4850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754" r="4343" b="27298"/>
          <a:stretch>
            <a:fillRect/>
          </a:stretch>
        </p:blipFill>
        <p:spPr>
          <a:xfrm>
            <a:off x="321421" y="3359634"/>
            <a:ext cx="3526344" cy="33389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ED41A4-C66F-4D77-9EAF-5C747A2DC4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907" t="14597" r="2681" b="36360"/>
          <a:stretch>
            <a:fillRect/>
          </a:stretch>
        </p:blipFill>
        <p:spPr>
          <a:xfrm>
            <a:off x="8425514" y="3322159"/>
            <a:ext cx="3526344" cy="33633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F96A0A-8DFF-45F9-B35A-AAF20E29C4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23" t="20400" r="2877" b="24661"/>
          <a:stretch>
            <a:fillRect/>
          </a:stretch>
        </p:blipFill>
        <p:spPr>
          <a:xfrm>
            <a:off x="4851043" y="98827"/>
            <a:ext cx="2752126" cy="23807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0C7BC5-F56B-4F53-8633-F757875D845D}"/>
              </a:ext>
            </a:extLst>
          </p:cNvPr>
          <p:cNvSpPr txBox="1"/>
          <p:nvPr/>
        </p:nvSpPr>
        <p:spPr>
          <a:xfrm>
            <a:off x="5427860" y="1621078"/>
            <a:ext cx="217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СЕСТРЁНКИ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t="6466" r="8783" b="13400"/>
          <a:stretch>
            <a:fillRect/>
          </a:stretch>
        </p:blipFill>
        <p:spPr>
          <a:xfrm>
            <a:off x="4637002" y="2375392"/>
            <a:ext cx="3104158" cy="4345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3223" y="6013903"/>
            <a:ext cx="405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Наша крепкая семья!</a:t>
            </a:r>
          </a:p>
        </p:txBody>
      </p:sp>
    </p:spTree>
    <p:extLst>
      <p:ext uri="{BB962C8B-B14F-4D97-AF65-F5344CB8AC3E}">
        <p14:creationId xmlns:p14="http://schemas.microsoft.com/office/powerpoint/2010/main" val="210811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9" grpId="2"/>
      <p:bldP spid="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-138545"/>
            <a:ext cx="12191980" cy="6996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5" name="Группа 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7" name="Полилиния 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Полилиния 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Полилиния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Полилиния 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Полилиния 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Полилиния 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Полилиния 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Полилиния 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Полилиния 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Полилиния 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Полилиния 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9" name="Группа 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1" name="Полилиния 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2" name="Полилиния 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3" name="Полилиния 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4" name="Полилиния 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5" name="Полилиния 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6" name="Полилиния 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7" name="Полилиния 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8" name="Полилиния 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9" name="Полилиния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0" name="Полилиния 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1" name="Полилиния 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5" name="Полилиния 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F238DB-F2CB-457A-8574-535932AE3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17179" b="25381"/>
          <a:stretch>
            <a:fillRect/>
          </a:stretch>
        </p:blipFill>
        <p:spPr>
          <a:xfrm>
            <a:off x="6196747" y="370040"/>
            <a:ext cx="2524214" cy="257402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0F89D9-1D64-4207-B90D-9EAFE08753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548" b="30807"/>
          <a:stretch>
            <a:fillRect/>
          </a:stretch>
        </p:blipFill>
        <p:spPr>
          <a:xfrm>
            <a:off x="402141" y="232334"/>
            <a:ext cx="3091458" cy="21702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1242C3-925C-428C-9157-24DFAE74A5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8491" b="18617"/>
          <a:stretch>
            <a:fillRect/>
          </a:stretch>
        </p:blipFill>
        <p:spPr>
          <a:xfrm>
            <a:off x="8791981" y="296537"/>
            <a:ext cx="3090386" cy="3627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07997F-828E-423F-9E5D-ED7C0210ED64}"/>
              </a:ext>
            </a:extLst>
          </p:cNvPr>
          <p:cNvSpPr txBox="1"/>
          <p:nvPr/>
        </p:nvSpPr>
        <p:spPr>
          <a:xfrm>
            <a:off x="211235" y="2656559"/>
            <a:ext cx="2610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Вместе с папой мы любим заниматься спортом  и ходить на рыбалку.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А с мамой печь печенье  и рукодельничать.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4A17724-EFD3-4B7D-8455-D257854BD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421" r="12889" b="18617"/>
          <a:stretch>
            <a:fillRect/>
          </a:stretch>
        </p:blipFill>
        <p:spPr>
          <a:xfrm>
            <a:off x="9364742" y="3081061"/>
            <a:ext cx="2692057" cy="35690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19160" r="18842"/>
          <a:stretch>
            <a:fillRect/>
          </a:stretch>
        </p:blipFill>
        <p:spPr>
          <a:xfrm>
            <a:off x="2582299" y="4364377"/>
            <a:ext cx="3382614" cy="2175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r="14651" b="15814"/>
          <a:stretch>
            <a:fillRect/>
          </a:stretch>
        </p:blipFill>
        <p:spPr>
          <a:xfrm>
            <a:off x="6036568" y="3087360"/>
            <a:ext cx="3289629" cy="3198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167" r="5116" b="13549"/>
          <a:stretch>
            <a:fillRect/>
          </a:stretch>
        </p:blipFill>
        <p:spPr>
          <a:xfrm rot="5400000">
            <a:off x="2890633" y="866532"/>
            <a:ext cx="3863249" cy="24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5" name="Группа 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7" name="Полилиния 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Полилиния 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Полилиния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Полилиния 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Полилиния 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Полилиния 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Полилиния 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Полилиния 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Полилиния 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Полилиния 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Полилиния 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9" name="Группа 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1" name="Полилиния 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2" name="Полилиния 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3" name="Полилиния 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4" name="Полилиния 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5" name="Полилиния 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6" name="Полилиния 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7" name="Полилиния 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8" name="Полилиния 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59" name="Полилиния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0" name="Полилиния 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61" name="Полилиния 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5" name="Полилиния 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FA2759-BA78-4B0F-9AE5-62A8EBAB6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139"/>
          <a:stretch>
            <a:fillRect/>
          </a:stretch>
        </p:blipFill>
        <p:spPr>
          <a:xfrm>
            <a:off x="858914" y="99882"/>
            <a:ext cx="1828212" cy="3391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FD50AA-1F30-4425-9C3D-137CAE2A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836" b="12325"/>
          <a:stretch>
            <a:fillRect/>
          </a:stretch>
        </p:blipFill>
        <p:spPr>
          <a:xfrm>
            <a:off x="6140941" y="130611"/>
            <a:ext cx="2432448" cy="34092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99B189-2DC4-40E7-9659-599515A4DA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140" r="6418" b="7808"/>
          <a:stretch>
            <a:fillRect/>
          </a:stretch>
        </p:blipFill>
        <p:spPr>
          <a:xfrm>
            <a:off x="1765542" y="3892956"/>
            <a:ext cx="2072001" cy="26786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5211EB-01B1-4AC3-A0B1-4F2CEF5F44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334" b="11439"/>
          <a:stretch>
            <a:fillRect/>
          </a:stretch>
        </p:blipFill>
        <p:spPr>
          <a:xfrm>
            <a:off x="6368071" y="3550917"/>
            <a:ext cx="2096061" cy="31758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7CA325-6C56-4015-9613-8FB802651F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0400" b="17474"/>
          <a:stretch>
            <a:fillRect/>
          </a:stretch>
        </p:blipFill>
        <p:spPr>
          <a:xfrm>
            <a:off x="3945471" y="3522516"/>
            <a:ext cx="2211611" cy="30490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9CCC2E3-0F27-4442-8AC6-5C3DB9B506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567" t="8561" r="14562" b="12502"/>
          <a:stretch>
            <a:fillRect/>
          </a:stretch>
        </p:blipFill>
        <p:spPr>
          <a:xfrm>
            <a:off x="2828452" y="1073452"/>
            <a:ext cx="2987445" cy="21087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B903911-7A92-440B-BE67-41FEEA5BCA42}"/>
              </a:ext>
            </a:extLst>
          </p:cNvPr>
          <p:cNvSpPr txBox="1"/>
          <p:nvPr/>
        </p:nvSpPr>
        <p:spPr>
          <a:xfrm>
            <a:off x="2902013" y="256957"/>
            <a:ext cx="31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А ещё мы любим гулять и путешествовать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273FB5-3D59-4361-9863-6EAA24664CF0}"/>
              </a:ext>
            </a:extLst>
          </p:cNvPr>
          <p:cNvSpPr txBox="1"/>
          <p:nvPr/>
        </p:nvSpPr>
        <p:spPr>
          <a:xfrm>
            <a:off x="93032" y="4078032"/>
            <a:ext cx="1732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Посещать театры, музеи и интересные места и выставки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285DF0-26C5-4148-98AA-1C3691CC4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560" t="18798" r="15493" b="12501"/>
          <a:stretch>
            <a:fillRect/>
          </a:stretch>
        </p:blipFill>
        <p:spPr>
          <a:xfrm>
            <a:off x="8681318" y="437941"/>
            <a:ext cx="3345886" cy="52425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C72D8F6-2033-47A5-8CF9-7733A27BA067}"/>
              </a:ext>
            </a:extLst>
          </p:cNvPr>
          <p:cNvSpPr txBox="1"/>
          <p:nvPr/>
        </p:nvSpPr>
        <p:spPr>
          <a:xfrm>
            <a:off x="8785094" y="5772632"/>
            <a:ext cx="3159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Наша дружная семья !</a:t>
            </a:r>
          </a:p>
        </p:txBody>
      </p:sp>
    </p:spTree>
    <p:extLst>
      <p:ext uri="{BB962C8B-B14F-4D97-AF65-F5344CB8AC3E}">
        <p14:creationId xmlns:p14="http://schemas.microsoft.com/office/powerpoint/2010/main" val="80379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purl.org/dc/terms/"/>
    <ds:schemaRef ds:uri="http://schemas.microsoft.com/office/2006/documentManagement/types"/>
    <ds:schemaRef ds:uri="71af3243-3dd4-4a8d-8c0d-dd76da1f02a5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Шаблон «Легкий дым» для планирования мероприятий</Template>
  <Company/>
  <PresentationFormat>Широкоэкранный</PresentationFormat>
  <Paragraphs>24</Paragraphs>
  <Slides>6</Slides>
  <Notes>6</Notes>
  <TotalTime>502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12">
      <vt:lpstr>Arial</vt:lpstr>
      <vt:lpstr>Century Gothic</vt:lpstr>
      <vt:lpstr>Wingdings 3</vt:lpstr>
      <vt:lpstr>Calibri Light</vt:lpstr>
      <vt:lpstr>Calibri</vt:lpstr>
      <vt:lpstr>Легкий дым</vt:lpstr>
      <vt:lpstr>Семья Егоровых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Семья Егоровых</dc:title>
  <dc:creator>Tatiana Egorova</dc:creator>
  <cp:lastModifiedBy>Tatiana Egorova</cp:lastModifiedBy>
  <cp:revision>19</cp:revision>
  <dcterms:created xsi:type="dcterms:W3CDTF">2024-01-31T06:13:19Z</dcterms:created>
  <dcterms:modified xsi:type="dcterms:W3CDTF">2024-02-01T11:55:25Z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0x01010079F111ED35F8CC479449609E8A0923A6</vt:lpwstr>
  </property>
</Properties>
</file>