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225A61-8E30-4C6A-82F4-2BFCF27686F4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10A026-4539-404C-92C0-229CD20915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6400800" cy="864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МБДОУ «Детский сад </a:t>
            </a:r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№1 «</a:t>
            </a:r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Берёзка</a:t>
            </a:r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» </a:t>
            </a:r>
            <a:endParaRPr lang="ru-RU" sz="20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Arial" pitchFamily="34" charset="0"/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Урмарского</a:t>
            </a:r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муниципального округа</a:t>
            </a:r>
            <a:endParaRPr lang="ru-RU" sz="2000" b="1" dirty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формы организации работы с детьми по экологическому воспитанию в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57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208912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формирование экологического сознания, экологической культуры — это длительный процесс, началом этого пути является дошкольное детство.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начал экологической культуры – это становление осознанно-правильного отношения непосредственно к самой природе во всем ее многообразии, к людям, окружающим и созидающим ее.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амое главное в экологическом воспитании – личная убежденность педагога, умение заинтересовать, пробудить у детей, и их родителей желание любить, беречь и охранять природу.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1\Desktop\проект\1648577360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3489233" cy="261692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 descr="C:\Users\1\Desktop\проект\16316433254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05064"/>
            <a:ext cx="3672408" cy="275430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418743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646331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формы организации работы с детьми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экологическому воспитанию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 rot="20793636">
            <a:off x="467544" y="1340768"/>
            <a:ext cx="587504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556792"/>
            <a:ext cx="7200800" cy="440120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1.Организованная образовательная деятельность -занятия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2.Экскурсии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3.Экологические праздники и досуги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4.Экологические акции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5.Ознакомление детей с природой в повседневной жизни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6.Труд детей в природе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7.Сотрудничество с семьёй - одна из важнейших форм экологического воспитания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9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056784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Организованная образовательная деятельность (занятия)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136904" cy="258532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являются ведущей формой организации работы по ознакомлению детей с природой. Они позволяют педагогу формировать знания о природе в системе и последовательности, с учетом возрастных особенностей детей и природного окружения.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руководством воспитателя на занятиях у детей формируется система элементарных знаний, осуществляется развитие основных познавательных процессов и способностей. Занятия дают возможность уточнить и систематизировать личный опыт детей, который накапливается у них во время наблюдений, игр и труда в повседневной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09982" y="924503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09982" y="4365104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5085184"/>
            <a:ext cx="6408712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детей на занятиях осуществляется разными методами – наглядными, практическими и словесными.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1437766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Экскурсии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0275" y="1523587"/>
            <a:ext cx="7776864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Экскурсии - один из основных видов занятий и особая форма организации работы по экологическому воспитанию. Проводятся экскурсии вне дошкольного учреждения. Это своего рода занятия под открытым небом.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Преимущество экскурсий в том, что они позволяют в естественной обстановке познакомить детей с объектами и явлениями природы.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283352" y="995580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283352" y="3019830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09315"/>
            <a:ext cx="7560840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экскурсиях дети знакомятся с растениями, животными и одновременно с условиями их обитания, а это способствует образованию первичных представлений  о взаимосвязях в природе, а также развитию наблюдательности.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7" y="5301208"/>
            <a:ext cx="6623411" cy="92333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Велика роль экскурсий в эстетическом воспитании детей. Красота природы, окружающая их, вызывает глубокие переживания, способствует развитию эстетических чувств.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283352" y="4736892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0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850" y="548680"/>
            <a:ext cx="4052328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Экологические праздники и досуги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135805" y="1169105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42078" y="1772816"/>
            <a:ext cx="7776864" cy="20313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смысл праздников и досугов заключается в том, чтобы вызвать у детей положительный эмоциональный отклик на их «природное» содержание.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сценариях этих мероприятий используется материал, который детям хорошо знаком.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Чаще, чем праздники, проводятся досуги на самые разные темы - их организует воспитатель.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\Desktop\проект\16485771928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67" y="4198817"/>
            <a:ext cx="4008034" cy="2254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1\Desktop\проект\16485772170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8" y="4198817"/>
            <a:ext cx="4008034" cy="2254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8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2731389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Экологические акции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726980" y="948790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64481"/>
            <a:ext cx="8208912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Эффективным средством решения задач экологического воспитания дошкольников являются экологические акции.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Экологические акции – это событийно-значимые мероприятия, направленные на сохранение окружающей среды.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13814" y="3284984"/>
            <a:ext cx="6120680" cy="14773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их проведения дошкольники получают природоведческие знания, у них формируются навыки экологической культуры, активная жизненная позиция. Акции служат экологической пропагандой и среди родителей, которые становятся активными помощниками.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699792" y="2695194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699792" y="4762312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13814" y="5445224"/>
            <a:ext cx="6120680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Акции – это комплексные мероприятия, которые реализуются через все виды детской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3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6696744" cy="40011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Ознакомление детей с природой в повседневной жизни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55976" y="948790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56788"/>
            <a:ext cx="7560840" cy="646331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Наблюдения на занятиях и экскурсиях проводятся в тесной связи с работой в повседневной жизни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51720" y="2275131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811953"/>
            <a:ext cx="3204355" cy="310854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Прогулки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 знакомят воспитанников с повседневными изменениями природы по сезонам на участке детского сада, организуют разнообразные игры с природным материалом – песком, глиной, водой, льдом и т.д. У детей накапливается чувственный опыт, воспитывается любознательность, наблюдательность.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444208" y="2228753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4221" y="2828223"/>
            <a:ext cx="4643220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соответствующей предметно-развивающей среды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4221" y="3645024"/>
            <a:ext cx="4643219" cy="280076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Она должна быть доступной, т. е. обеспечивать свободный доступ воспитанников к материалам, пособиям, объектам природы. Безопасной, т. е. все ее элементы должны соответствовать требованиям по обеспечению надежности и безопасность их использования. И включать в себя не только природный уголок, но и центр познавательной активности для экспериментирования с различными материалами, наблюдения за природными явлениями и объектами неживой природы.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3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356" y="620688"/>
            <a:ext cx="2634247" cy="4001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Труд детей в природе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44144"/>
            <a:ext cx="792088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Разнообразный труд в природе доставляет детям много радости и содействует их всестороннему развитию. В процессе труда воспитываются любовь к природе, бережное и заботливое отношение к ней. У детей развивается интерес к трудовой деятельности, сознательное, ответственное отношение к ней.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75656" y="1020798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475656" y="3021472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529342"/>
            <a:ext cx="7920880" cy="1200329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Трудясь в природе, дети знакомятся со свойствами и качествами, состояниями объектов природы, усваивают способы установления этих свойств.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труда в природе у детей формируются знания о растениях, о животных.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475656" y="4729671"/>
            <a:ext cx="252028" cy="4892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218875"/>
            <a:ext cx="7920880" cy="120032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наблюдают за растениями, упражняются в трудовых навыках и умениях (полив растений, рыхление, сбор семян и урожая и т.д.). Эта работа оказывает большое влияние на воспитание трудолюбия, самостоятельности и взаимопомощи.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6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314" y="218311"/>
            <a:ext cx="8640960" cy="64633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Сотрудничество с семьёй - одна из важнейших форм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экологического воспитания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601670" y="847905"/>
            <a:ext cx="306034" cy="34884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7953" y="1203825"/>
            <a:ext cx="8496944" cy="353943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работе с родителями по экологическому воспитанию детей используются различные формы: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опросов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одительские собрания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круглые столы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семинары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мастер-классы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консультации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формление наглядной информации экологической направленности 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овместные досуги, праздники, КВНы, викторины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частие в тематических выставках, смотрах-конкурсах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ривлечение родителей к совместной с детьми трудовой деятельности на участке детского сада, озеленение территории детского сада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ыпуск газет, фотогазет, экологических альбомов, плакатов, папок- передвижек.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747" y="5373216"/>
            <a:ext cx="8474527" cy="92333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с семьей способствует повышению педагогической культуры родителей, выработке правильных форм взаимодействия детского сада и семьи, помогает создать более благоприятную обстановку в семье.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73" y="4869160"/>
            <a:ext cx="306034" cy="34884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C:\Documents and Settings\Administrator\Рабочий стол\скворечники\SAM_67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2645" y="1556792"/>
            <a:ext cx="191301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07608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716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формы организации работы с детьми по экологическому воспитанию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работы с детьми по экологическому воспитанию в ДОУ</dc:title>
  <dc:creator>1</dc:creator>
  <cp:lastModifiedBy>1</cp:lastModifiedBy>
  <cp:revision>17</cp:revision>
  <dcterms:created xsi:type="dcterms:W3CDTF">2023-03-05T17:26:34Z</dcterms:created>
  <dcterms:modified xsi:type="dcterms:W3CDTF">2024-02-05T15:32:14Z</dcterms:modified>
</cp:coreProperties>
</file>