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04BB87E-13AF-49A5-A00E-DECBE5FEEC5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4FEEEBB-3076-40C0-B435-8C93712B4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B87E-13AF-49A5-A00E-DECBE5FEEC5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EBB-3076-40C0-B435-8C93712B4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B87E-13AF-49A5-A00E-DECBE5FEEC5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EBB-3076-40C0-B435-8C93712B4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B87E-13AF-49A5-A00E-DECBE5FEEC5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EBB-3076-40C0-B435-8C93712B4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B87E-13AF-49A5-A00E-DECBE5FEEC5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EBB-3076-40C0-B435-8C93712B4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B87E-13AF-49A5-A00E-DECBE5FEEC5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EBB-3076-40C0-B435-8C93712B4B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B87E-13AF-49A5-A00E-DECBE5FEEC5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EBB-3076-40C0-B435-8C93712B4B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B87E-13AF-49A5-A00E-DECBE5FEEC5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EBB-3076-40C0-B435-8C93712B4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B87E-13AF-49A5-A00E-DECBE5FEEC5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EBB-3076-40C0-B435-8C93712B4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04BB87E-13AF-49A5-A00E-DECBE5FEEC5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4FEEEBB-3076-40C0-B435-8C93712B4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04BB87E-13AF-49A5-A00E-DECBE5FEEC5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4FEEEBB-3076-40C0-B435-8C93712B4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04BB87E-13AF-49A5-A00E-DECBE5FEEC5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4FEEEBB-3076-40C0-B435-8C93712B4B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осень\осень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921" y="830707"/>
            <a:ext cx="7266816" cy="519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412776"/>
            <a:ext cx="234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Осень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7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осень\осень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78" y="332656"/>
            <a:ext cx="850403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1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осень\осень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476672"/>
            <a:ext cx="8041042" cy="60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0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осень\осен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153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4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осень\осень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1276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86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</TotalTime>
  <Words>1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2022-01-18T15:38:22Z</dcterms:created>
  <dcterms:modified xsi:type="dcterms:W3CDTF">2022-01-18T15:58:19Z</dcterms:modified>
</cp:coreProperties>
</file>