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DB4BDE8-46EC-4FC4-A205-2BE19655FF5B}" type="datetimeFigureOut">
              <a:rPr lang="ru-RU" smtClean="0"/>
              <a:t>05.02.2024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1CC235C9-F605-4597-BC55-302E9F56F5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сказ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5" y="1962222"/>
            <a:ext cx="5328592" cy="35998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507434" y="1052736"/>
            <a:ext cx="6129846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2800" b="1" cap="none" spc="0" dirty="0" smtClean="0">
                <a:ln w="50800"/>
                <a:effectLst/>
              </a:rPr>
              <a:t>Безопасность детей на улице</a:t>
            </a:r>
            <a:endParaRPr lang="ru-RU" sz="2800" b="1" dirty="0" smtClean="0">
              <a:ln w="50800"/>
            </a:endParaRPr>
          </a:p>
          <a:p>
            <a:pPr algn="ctr"/>
            <a:r>
              <a:rPr lang="ru-RU" sz="2800" b="1" dirty="0" smtClean="0">
                <a:ln w="50800"/>
              </a:rPr>
              <a:t>Учимся вместе с героями сказок</a:t>
            </a:r>
            <a:endParaRPr lang="ru-RU" sz="2800" b="1" cap="none" spc="0" dirty="0">
              <a:ln w="50800"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489741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9218" name="Picture 2" descr="C:\Users\1\Desktop\кошк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84784"/>
            <a:ext cx="5904656" cy="3998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9752" y="5416104"/>
            <a:ext cx="4706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Не играйте с огнём дома!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523958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10242" name="Picture 2" descr="C:\Users\1\Desktop\айболит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5121980" cy="4233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72200" y="1799959"/>
            <a:ext cx="1969033" cy="3347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Не играйте и не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бегайте на проезжей части дороги!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422837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11266" name="Picture 2" descr="C:\Users\1\Desktop\карл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5382598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5301208"/>
            <a:ext cx="62646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На прогулке не забирайтесь туда, </a:t>
            </a:r>
          </a:p>
          <a:p>
            <a:pPr algn="ctr"/>
            <a:r>
              <a:rPr lang="ru-RU" sz="2400" b="1" dirty="0" smtClean="0"/>
              <a:t>откуда не сможете сами слезть!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430859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12292" name="Picture 4" descr="C:\Users\1\Desktop\смеш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84784"/>
            <a:ext cx="4680520" cy="4303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1\Desktop\коробка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820" y="4221088"/>
            <a:ext cx="1307976" cy="13079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66048" y="2276872"/>
            <a:ext cx="20882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Не трогайте незнакомые предметы на улице!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2848971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Весёлой и безопасной прогулки!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13314" name="Picture 2" descr="C:\Users\1\Desktop\маш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916832"/>
            <a:ext cx="4032448" cy="40324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08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презентации: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Формировать у детей знания о безопасном поведении на улице в игровой форме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278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3200" dirty="0">
              <a:solidFill>
                <a:srgbClr val="C00000"/>
              </a:solidFill>
            </a:endParaRPr>
          </a:p>
        </p:txBody>
      </p:sp>
      <p:pic>
        <p:nvPicPr>
          <p:cNvPr id="2050" name="Picture 2" descr="C:\Users\1\Desktop\волк и козлят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44684" cy="34563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445224"/>
            <a:ext cx="7272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Никогда не открывайте дверь незнакомцам!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76800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1202485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C00000"/>
                </a:solidFill>
              </a:rPr>
              <a:t>Героев какой сказки вы видите на экране?</a:t>
            </a:r>
          </a:p>
        </p:txBody>
      </p:sp>
      <p:pic>
        <p:nvPicPr>
          <p:cNvPr id="3074" name="Picture 2" descr="C:\Users\1\Desktop\колобо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698" y="1952573"/>
            <a:ext cx="4987454" cy="3950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40150" y="2420888"/>
            <a:ext cx="2448271" cy="22398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Не уходите на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/>
              <a:t> прогулку без разрешения взрослых!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366822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81702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4098" name="Picture 2" descr="C:\Users\1\Desktop\гуси-лебед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5330874" cy="4058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лебед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16831"/>
            <a:ext cx="2687205" cy="37387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99739" y="2116306"/>
            <a:ext cx="4777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Гуляйте только там, </a:t>
            </a:r>
          </a:p>
          <a:p>
            <a:pPr algn="ctr"/>
            <a:r>
              <a:rPr lang="ru-RU" sz="2400" b="1" dirty="0" smtClean="0"/>
              <a:t>где разрешили вам родители!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671608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5123" name="Picture 3" descr="C:\Users\1\Desktop\маша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556792"/>
            <a:ext cx="6336704" cy="37360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5445224"/>
            <a:ext cx="44232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Не уходите далеко от дома!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758043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6146" name="Picture 2" descr="C:\Users\1\Desktop\волк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3" y="1628801"/>
            <a:ext cx="5148570" cy="37444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517232"/>
            <a:ext cx="7299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На улице не разговаривайте с незнакомцами!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600662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7170" name="Picture 2" descr="C:\Users\1\Desktop\три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3637" y="1628799"/>
            <a:ext cx="6272699" cy="35283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59632" y="5373216"/>
            <a:ext cx="67285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Не заходите в гости к незнакомцам!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2539979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20688"/>
            <a:ext cx="6965245" cy="1202485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C00000"/>
                </a:solidFill>
              </a:rPr>
              <a:t>Героев какой сказки вы видите на экране?</a:t>
            </a:r>
            <a:endParaRPr lang="ru-RU" sz="2800" dirty="0"/>
          </a:p>
        </p:txBody>
      </p:sp>
      <p:pic>
        <p:nvPicPr>
          <p:cNvPr id="8194" name="Picture 2" descr="C:\Users\1\Desktop\лисички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00808"/>
            <a:ext cx="6480720" cy="37629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7704" y="4581128"/>
            <a:ext cx="51274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/>
              <a:t>Не балуйтесь с огнём на улице! </a:t>
            </a:r>
          </a:p>
          <a:p>
            <a:pPr algn="ctr"/>
            <a:r>
              <a:rPr lang="ru-RU" sz="2400" b="1" dirty="0" smtClean="0"/>
              <a:t>Спички детям не игрушка!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9964228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153</TotalTime>
  <Words>208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Кнопка</vt:lpstr>
      <vt:lpstr>Презентация PowerPoint</vt:lpstr>
      <vt:lpstr>Цель презентации: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Героев какой сказки вы видите на экране?</vt:lpstr>
      <vt:lpstr>Весёлой и безопасной прогулки!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19</cp:revision>
  <dcterms:created xsi:type="dcterms:W3CDTF">2023-04-13T15:22:22Z</dcterms:created>
  <dcterms:modified xsi:type="dcterms:W3CDTF">2024-02-05T16:38:42Z</dcterms:modified>
</cp:coreProperties>
</file>