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0C1978-1292-4EC3-90EE-2DA0EE4B540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D2186E-0136-4B79-9D18-C4712892A0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зима\зима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зима\зима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1421"/>
            <a:ext cx="7836793" cy="58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зима\зима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10081120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зима\зима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16"/>
            <a:ext cx="9308156" cy="68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зима\декабр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8113162" cy="60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зима\январ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42614"/>
            <a:ext cx="8208912" cy="60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февраль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96888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зима\зима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9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81678" y="45470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Расскажи о зиме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зима\зима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16" y="404664"/>
            <a:ext cx="809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2022-01-18T06:21:28Z</dcterms:created>
  <dcterms:modified xsi:type="dcterms:W3CDTF">2022-01-18T06:50:07Z</dcterms:modified>
</cp:coreProperties>
</file>