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3" r:id="rId4"/>
    <p:sldId id="265" r:id="rId5"/>
    <p:sldId id="264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128718-0022-439C-9A6B-83A12BAE6AD6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0C5AE8-1364-4328-ABD4-704E07C05D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77072"/>
            <a:ext cx="3776464" cy="151216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Подготовила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Воспитатель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Катанаева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Евгения Геннадьевна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00200"/>
            <a:ext cx="8496944" cy="1396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Book Antiqua" pitchFamily="18" charset="0"/>
              </a:rPr>
              <a:t>Развитие речи </a:t>
            </a:r>
            <a:br>
              <a:rPr lang="ru-RU" sz="3200" b="1" dirty="0" smtClean="0">
                <a:latin typeface="Book Antiqua" pitchFamily="18" charset="0"/>
              </a:rPr>
            </a:br>
            <a:r>
              <a:rPr lang="ru-RU" sz="3200" b="1" dirty="0" smtClean="0">
                <a:latin typeface="Book Antiqua" pitchFamily="18" charset="0"/>
              </a:rPr>
              <a:t>Алгоритмы для рассказывания</a:t>
            </a:r>
            <a:endParaRPr lang="ru-RU" sz="3200" b="1" dirty="0">
              <a:latin typeface="Book Antiqua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476672"/>
            <a:ext cx="7344816" cy="756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C00000"/>
                </a:solidFill>
              </a:rPr>
              <a:t>МБДОУ Детский сад №1 «Маленькая страна»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Г. Новочебоксарск Чувашская республика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6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nsportal.ru/sites/default/files/2013/02/27/bytovye_pribory_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9218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989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544949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18864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Book Antiqua" pitchFamily="18" charset="0"/>
              </a:rPr>
              <a:t>Мебель</a:t>
            </a:r>
            <a:endParaRPr lang="ru-RU" sz="2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6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73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</TotalTime>
  <Words>23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Развитие речи  Алгоритмы для рассказывания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 - Алгоритмы для рассказывания</dc:title>
  <dc:creator>User50</dc:creator>
  <cp:lastModifiedBy>Admin</cp:lastModifiedBy>
  <cp:revision>4</cp:revision>
  <dcterms:created xsi:type="dcterms:W3CDTF">2024-01-25T13:13:49Z</dcterms:created>
  <dcterms:modified xsi:type="dcterms:W3CDTF">2024-01-30T17:38:01Z</dcterms:modified>
</cp:coreProperties>
</file>