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7190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989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4390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47700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7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3571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1981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4473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064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8928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775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9884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3025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9345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6083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5969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343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522FA-A7EB-4FBC-A2F5-8639E4D4DAFD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58CC1-FC14-4628-8E01-EA7BA82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50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2B7F41-111D-4806-B094-BCAE81B06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Принцесса и тигр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F431A2-E86D-4942-B197-F3318A520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Представьте, что перед вами две двери, ведущие в отдельные комнаты. Известно, что в каждой из этих комнат может находится голодный тигр или прекрасная принцесса. Может быть так, что в обеих комнатах находятся тигры или в обеих комнатах находятся принцессы. При этом в каждой комнате находится кто-то один. На каждой двери есть таблица с надписью.</a:t>
            </a:r>
          </a:p>
          <a:p>
            <a:endParaRPr lang="ru-RU" dirty="0"/>
          </a:p>
        </p:txBody>
      </p:sp>
      <p:pic>
        <p:nvPicPr>
          <p:cNvPr id="1028" name="Picture 4" descr="Picture background">
            <a:extLst>
              <a:ext uri="{FF2B5EF4-FFF2-40B4-BE49-F238E27FC236}">
                <a16:creationId xmlns:a16="http://schemas.microsoft.com/office/drawing/2014/main" id="{45113E1A-41F1-4796-A0A3-A85F9A43D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9686" y="215155"/>
            <a:ext cx="2126610" cy="212661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174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72C15-4409-4F5F-9921-6B6B207A9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804" y="898889"/>
            <a:ext cx="3824872" cy="5060221"/>
          </a:xfrm>
        </p:spPr>
        <p:txBody>
          <a:bodyPr>
            <a:normAutofit fontScale="90000"/>
          </a:bodyPr>
          <a:lstStyle/>
          <a:p>
            <a:r>
              <a:rPr lang="ru-RU" dirty="0"/>
              <a:t>Известно, что на одной из двух дверей написана - правда, а на другой - ложь. 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Нужно при помощи оставленных на дверях надписей определить, кто где.</a:t>
            </a:r>
          </a:p>
        </p:txBody>
      </p:sp>
      <p:pic>
        <p:nvPicPr>
          <p:cNvPr id="2050" name="Picture 2" descr="Ульяновская дверь Уно-2 белая эмаль ДО">
            <a:extLst>
              <a:ext uri="{FF2B5EF4-FFF2-40B4-BE49-F238E27FC236}">
                <a16:creationId xmlns:a16="http://schemas.microsoft.com/office/drawing/2014/main" id="{DDFB4C9F-0CE6-44F8-8A19-FC0CFE8756C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118" y="1079056"/>
            <a:ext cx="4699888" cy="469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BEA2E5D2-5847-49ED-913F-C93EED461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0432" y="1686187"/>
            <a:ext cx="1937857" cy="1387211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400" dirty="0"/>
              <a:t>В этой комнате находится принцесса, </a:t>
            </a:r>
          </a:p>
          <a:p>
            <a:pPr algn="ctr"/>
            <a:r>
              <a:rPr lang="ru-RU" sz="1400" dirty="0"/>
              <a:t>а в другой комнате сидит тигр</a:t>
            </a:r>
          </a:p>
        </p:txBody>
      </p:sp>
      <p:pic>
        <p:nvPicPr>
          <p:cNvPr id="2052" name="Picture 4" descr="Ульяновская дверь Уно-2 белая эмаль ДО">
            <a:extLst>
              <a:ext uri="{FF2B5EF4-FFF2-40B4-BE49-F238E27FC236}">
                <a16:creationId xmlns:a16="http://schemas.microsoft.com/office/drawing/2014/main" id="{10506858-5821-4213-9126-CEF3BAD083F0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4" y="1079057"/>
            <a:ext cx="4699887" cy="469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id="{976C0ECA-B907-40AE-A46C-6CC8857C00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505560" y="1686187"/>
            <a:ext cx="2018454" cy="1387211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400" dirty="0"/>
              <a:t>В одной из этих комнат находится принцесса; </a:t>
            </a:r>
          </a:p>
          <a:p>
            <a:pPr algn="ctr"/>
            <a:r>
              <a:rPr lang="ru-RU" sz="1400" dirty="0"/>
              <a:t>кроме того, в одной из этих комнат сидит тигр</a:t>
            </a:r>
          </a:p>
        </p:txBody>
      </p:sp>
    </p:spTree>
    <p:extLst>
      <p:ext uri="{BB962C8B-B14F-4D97-AF65-F5344CB8AC3E}">
        <p14:creationId xmlns:p14="http://schemas.microsoft.com/office/powerpoint/2010/main" val="42466709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992C98-8882-475F-8677-0C02B2B6AF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Логические высказывания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173D07-227D-46DF-8B35-97D4977BD6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4313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35487B-A791-452F-AE87-193E3F49A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23349B-20B1-4649-ACCE-DC4094C12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/>
              <a:t>ВЫСКАЗЫВАНИЕ</a:t>
            </a:r>
            <a:r>
              <a:rPr lang="ru-RU" dirty="0"/>
              <a:t> - это предложение на любом языке, содержание которого можно однозначно определить как истинное или ложное. </a:t>
            </a:r>
          </a:p>
        </p:txBody>
      </p:sp>
    </p:spTree>
    <p:extLst>
      <p:ext uri="{BB962C8B-B14F-4D97-AF65-F5344CB8AC3E}">
        <p14:creationId xmlns:p14="http://schemas.microsoft.com/office/powerpoint/2010/main" val="39824058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BCCF57-FE65-4FB7-B07C-51637CDEB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83D186-E4CA-43C9-BF33-5E126B47C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7738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900" u="sng" dirty="0"/>
              <a:t>В русском языке высказывания выражаются повествовательными предложениями:</a:t>
            </a:r>
            <a:endParaRPr lang="ru-RU" sz="2900" dirty="0"/>
          </a:p>
          <a:p>
            <a:pPr algn="ctr"/>
            <a:r>
              <a:rPr lang="ru-RU" dirty="0"/>
              <a:t>Земля вращается вокруг Солнца.</a:t>
            </a:r>
          </a:p>
          <a:p>
            <a:pPr algn="ctr"/>
            <a:r>
              <a:rPr lang="ru-RU" dirty="0"/>
              <a:t>Москва - столица.</a:t>
            </a:r>
          </a:p>
          <a:p>
            <a:pPr marL="0" indent="0">
              <a:buNone/>
            </a:pPr>
            <a:r>
              <a:rPr lang="ru-RU" sz="2900" u="sng" dirty="0"/>
              <a:t>Но не всякое повествовательное предложение является высказыванием:</a:t>
            </a:r>
            <a:endParaRPr lang="ru-RU" sz="2900" dirty="0"/>
          </a:p>
          <a:p>
            <a:pPr algn="ctr"/>
            <a:r>
              <a:rPr lang="ru-RU" dirty="0"/>
              <a:t>Это высказывание ложное.</a:t>
            </a:r>
          </a:p>
          <a:p>
            <a:pPr marL="0" indent="0">
              <a:buNone/>
            </a:pPr>
            <a:r>
              <a:rPr lang="ru-RU" sz="2900" u="sng" dirty="0"/>
              <a:t>Побудительные и вопросительные предложения высказываниями не являются:</a:t>
            </a:r>
            <a:endParaRPr lang="ru-RU" sz="2900" dirty="0"/>
          </a:p>
          <a:p>
            <a:pPr algn="ctr"/>
            <a:r>
              <a:rPr lang="ru-RU" dirty="0"/>
              <a:t>Без стука не входить!</a:t>
            </a:r>
          </a:p>
          <a:p>
            <a:pPr algn="ctr"/>
            <a:r>
              <a:rPr lang="ru-RU" dirty="0"/>
              <a:t>Откройте учебники.</a:t>
            </a:r>
          </a:p>
          <a:p>
            <a:pPr algn="ctr"/>
            <a:r>
              <a:rPr lang="ru-RU" dirty="0"/>
              <a:t>Ты выучил стихотворение?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5583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A3FFE0-C978-40BF-AAC7-F0876E988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тренировка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BE6837-CA27-4AD1-8A73-5B1A036FF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Все школьники увлекаются робототехникой. </a:t>
            </a:r>
          </a:p>
          <a:p>
            <a:pPr lvl="0"/>
            <a:r>
              <a:rPr lang="ru-RU" dirty="0"/>
              <a:t>Число Х – четное, если оно без остатка делится на 2. </a:t>
            </a:r>
          </a:p>
          <a:p>
            <a:pPr lvl="0"/>
            <a:r>
              <a:rPr lang="ru-RU" dirty="0"/>
              <a:t>Это утверждение ложно. </a:t>
            </a:r>
          </a:p>
          <a:p>
            <a:pPr lvl="0"/>
            <a:r>
              <a:rPr lang="ru-RU" dirty="0"/>
              <a:t>Берегите природу! </a:t>
            </a:r>
          </a:p>
          <a:p>
            <a:pPr lvl="0"/>
            <a:r>
              <a:rPr lang="ru-RU" dirty="0"/>
              <a:t>Х&gt;10 </a:t>
            </a:r>
          </a:p>
          <a:p>
            <a:pPr lvl="0"/>
            <a:r>
              <a:rPr lang="en-US" dirty="0"/>
              <a:t>Print</a:t>
            </a:r>
            <a:r>
              <a:rPr lang="ru-RU" dirty="0"/>
              <a:t>(</a:t>
            </a:r>
            <a:r>
              <a:rPr lang="en-US" dirty="0"/>
              <a:t>a</a:t>
            </a:r>
            <a:r>
              <a:rPr lang="ru-RU" dirty="0"/>
              <a:t>)</a:t>
            </a:r>
          </a:p>
        </p:txBody>
      </p:sp>
      <p:pic>
        <p:nvPicPr>
          <p:cNvPr id="1028" name="Picture 4" descr="Picture background">
            <a:extLst>
              <a:ext uri="{FF2B5EF4-FFF2-40B4-BE49-F238E27FC236}">
                <a16:creationId xmlns:a16="http://schemas.microsoft.com/office/drawing/2014/main" id="{78B8B721-0304-4781-9B8E-D8C60914A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885" y="2316439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285932A8-6801-49A3-BAB2-AF2EE1F7B651}"/>
              </a:ext>
            </a:extLst>
          </p:cNvPr>
          <p:cNvCxnSpPr/>
          <p:nvPr/>
        </p:nvCxnSpPr>
        <p:spPr>
          <a:xfrm>
            <a:off x="1468073" y="3103927"/>
            <a:ext cx="68538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06E3A9E-D08E-48E2-B47E-509DEA3D123F}"/>
              </a:ext>
            </a:extLst>
          </p:cNvPr>
          <p:cNvCxnSpPr>
            <a:cxnSpLocks/>
          </p:cNvCxnSpPr>
          <p:nvPr/>
        </p:nvCxnSpPr>
        <p:spPr>
          <a:xfrm>
            <a:off x="1468073" y="3658999"/>
            <a:ext cx="31794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005E775-29D5-4503-BD94-874AE58D5C6E}"/>
              </a:ext>
            </a:extLst>
          </p:cNvPr>
          <p:cNvCxnSpPr>
            <a:cxnSpLocks/>
          </p:cNvCxnSpPr>
          <p:nvPr/>
        </p:nvCxnSpPr>
        <p:spPr>
          <a:xfrm>
            <a:off x="1468073" y="4237839"/>
            <a:ext cx="240764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94659D8A-A4C8-4A60-B102-B34921854E41}"/>
              </a:ext>
            </a:extLst>
          </p:cNvPr>
          <p:cNvCxnSpPr>
            <a:cxnSpLocks/>
          </p:cNvCxnSpPr>
          <p:nvPr/>
        </p:nvCxnSpPr>
        <p:spPr>
          <a:xfrm>
            <a:off x="1402359" y="4818078"/>
            <a:ext cx="7368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97D75AF-D800-45DC-8B41-ABD4AE5CFC1F}"/>
              </a:ext>
            </a:extLst>
          </p:cNvPr>
          <p:cNvCxnSpPr>
            <a:cxnSpLocks/>
          </p:cNvCxnSpPr>
          <p:nvPr/>
        </p:nvCxnSpPr>
        <p:spPr>
          <a:xfrm>
            <a:off x="1468073" y="5381538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3358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EE450-5E31-4070-B0DA-193CDE094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тренировка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3D1468-3ACB-4CF0-81CC-6849BAFCD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Книга – источник знаний. </a:t>
            </a:r>
          </a:p>
          <a:p>
            <a:pPr lvl="0"/>
            <a:r>
              <a:rPr lang="ru-RU" dirty="0"/>
              <a:t>Число Х – четное. </a:t>
            </a:r>
          </a:p>
          <a:p>
            <a:pPr lvl="0"/>
            <a:r>
              <a:rPr lang="ru-RU" dirty="0"/>
              <a:t>Среди восьмиклассников есть те, кто занимается 3</a:t>
            </a:r>
            <a:r>
              <a:rPr lang="en-US" dirty="0"/>
              <a:t>D</a:t>
            </a:r>
            <a:r>
              <a:rPr lang="ru-RU" dirty="0"/>
              <a:t> – моделированием. </a:t>
            </a:r>
          </a:p>
          <a:p>
            <a:pPr lvl="0"/>
            <a:r>
              <a:rPr lang="ru-RU" dirty="0"/>
              <a:t>В котором часу заканчивается уроки в школе? </a:t>
            </a:r>
          </a:p>
          <a:p>
            <a:pPr lvl="0"/>
            <a:r>
              <a:rPr lang="en-US" dirty="0"/>
              <a:t>Paris is the capital of France. </a:t>
            </a:r>
            <a:endParaRPr lang="ru-RU" dirty="0"/>
          </a:p>
          <a:p>
            <a:pPr lvl="0"/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dirty="0"/>
              <a:t> – химическая формула серной кислоты. </a:t>
            </a:r>
          </a:p>
          <a:p>
            <a:pPr lvl="0"/>
            <a:r>
              <a:rPr lang="ru-RU" dirty="0"/>
              <a:t>8В – талантливые дети. </a:t>
            </a:r>
          </a:p>
          <a:p>
            <a:endParaRPr lang="ru-RU" dirty="0"/>
          </a:p>
        </p:txBody>
      </p:sp>
      <p:pic>
        <p:nvPicPr>
          <p:cNvPr id="4" name="Picture 4" descr="Picture background">
            <a:extLst>
              <a:ext uri="{FF2B5EF4-FFF2-40B4-BE49-F238E27FC236}">
                <a16:creationId xmlns:a16="http://schemas.microsoft.com/office/drawing/2014/main" id="{0597862F-74B5-4B90-A847-76AFFAD0D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131" y="2249487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Picture background">
            <a:extLst>
              <a:ext uri="{FF2B5EF4-FFF2-40B4-BE49-F238E27FC236}">
                <a16:creationId xmlns:a16="http://schemas.microsoft.com/office/drawing/2014/main" id="{B385BD1E-08C2-4B8C-B662-95DE7ADAD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812" y="324900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Picture background">
            <a:extLst>
              <a:ext uri="{FF2B5EF4-FFF2-40B4-BE49-F238E27FC236}">
                <a16:creationId xmlns:a16="http://schemas.microsoft.com/office/drawing/2014/main" id="{C485CC7F-2094-404C-B089-9AC35B097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021" y="4215213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Picture background">
            <a:extLst>
              <a:ext uri="{FF2B5EF4-FFF2-40B4-BE49-F238E27FC236}">
                <a16:creationId xmlns:a16="http://schemas.microsoft.com/office/drawing/2014/main" id="{4AA267AA-F504-49B1-857C-3663ABDC6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881" y="4734887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Picture background">
            <a:extLst>
              <a:ext uri="{FF2B5EF4-FFF2-40B4-BE49-F238E27FC236}">
                <a16:creationId xmlns:a16="http://schemas.microsoft.com/office/drawing/2014/main" id="{AACD23BE-3600-44F2-85F4-1A2DDBDE5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021" y="5252208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B9A008F0-37C5-44C8-A772-6EFB2F8D4B36}"/>
              </a:ext>
            </a:extLst>
          </p:cNvPr>
          <p:cNvCxnSpPr>
            <a:cxnSpLocks/>
          </p:cNvCxnSpPr>
          <p:nvPr/>
        </p:nvCxnSpPr>
        <p:spPr>
          <a:xfrm>
            <a:off x="1461082" y="2997667"/>
            <a:ext cx="207068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57C303C5-F478-4988-BDE1-5A8A2DE81923}"/>
              </a:ext>
            </a:extLst>
          </p:cNvPr>
          <p:cNvCxnSpPr>
            <a:cxnSpLocks/>
          </p:cNvCxnSpPr>
          <p:nvPr/>
        </p:nvCxnSpPr>
        <p:spPr>
          <a:xfrm>
            <a:off x="1461082" y="3980577"/>
            <a:ext cx="559405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7273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25996-9070-4A25-8096-D5D2C8F41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8D030A-2B39-47E6-B944-B6A3F0450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5970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Из учебника: стр. 37 №3</a:t>
            </a:r>
          </a:p>
          <a:p>
            <a:r>
              <a:rPr lang="ru-RU" dirty="0"/>
              <a:t>Задача:</a:t>
            </a:r>
          </a:p>
          <a:p>
            <a:pPr marL="0" indent="0">
              <a:buNone/>
            </a:pPr>
            <a:r>
              <a:rPr lang="ru-RU" dirty="0"/>
              <a:t>Представьте, что перед вами две двери, ведущие в отдельные комнаты. Известно, что в каждой из этих комнат может находится голодный тигр или прекрасная принцесса. Может быть так, что в обеих комнатах находятся тигры или в обеих комнатах находятся принцессы. При этом в каждой комнате находится кто-то один. На каждой двери есть таблица с надписью.</a:t>
            </a:r>
          </a:p>
          <a:p>
            <a:pPr marL="0" indent="0">
              <a:buNone/>
            </a:pPr>
            <a:r>
              <a:rPr lang="ru-RU" dirty="0"/>
              <a:t>Вот эти надписи: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По крайней мере в одной из этих комнат находится принцесса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Тигр сидит в другой комнате</a:t>
            </a:r>
          </a:p>
          <a:p>
            <a:pPr marL="0" indent="0">
              <a:buNone/>
            </a:pPr>
            <a:r>
              <a:rPr lang="ru-RU" dirty="0"/>
              <a:t>Известно, что либо на обеих дверях написана святая истина, либо на обеих – подлая ложь. Нужно при помощи оставленных на дверях надписей определить, кто где.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240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69</TotalTime>
  <Words>395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Контур</vt:lpstr>
      <vt:lpstr>Принцесса и тигр</vt:lpstr>
      <vt:lpstr>Известно, что на одной из двух дверей написана - правда, а на другой - ложь.   Нужно при помощи оставленных на дверях надписей определить, кто где.</vt:lpstr>
      <vt:lpstr>Логические высказывания</vt:lpstr>
      <vt:lpstr>определение</vt:lpstr>
      <vt:lpstr>Внимание!</vt:lpstr>
      <vt:lpstr>тренировка</vt:lpstr>
      <vt:lpstr>тренировка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Принцесса и тигр</dc:title>
  <dc:creator>Дмитрий Никифоров</dc:creator>
  <cp:lastModifiedBy>Дмитрий Никифоров</cp:lastModifiedBy>
  <cp:revision>10</cp:revision>
  <dcterms:created xsi:type="dcterms:W3CDTF">2024-10-19T17:01:48Z</dcterms:created>
  <dcterms:modified xsi:type="dcterms:W3CDTF">2024-10-20T05:52:58Z</dcterms:modified>
</cp:coreProperties>
</file>