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0C4AA-ECBD-4E2E-8B9E-7E47351F0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41EDEEF-08D1-4C7C-AD4F-D39EE23B3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CB0972-526F-434E-BC93-0429CA3E0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49E0E-C0B8-4823-9D3C-D2E020F0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B5D361-17DA-4726-95A3-C2CE14A1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96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DD2E9-4F30-4D7A-8CA6-6AF63EDE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51A4A6C-4A43-4A21-9B11-2E544305F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D36964-F07A-43FE-BD80-B0720449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4B273E-027B-4132-A008-26F59042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DC1535-EE73-4AD1-A72E-E5838359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4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021C20-1519-45B6-B402-CF0A4FFFC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82DECD-94C7-4825-A61F-A95235203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598D2-E794-4564-B3C3-9313AC99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49285F-7458-4172-A7F5-EB7EC2ED4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77FC1C-549C-4314-A892-B5F6E50F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1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6FB89-EAD9-4257-B568-284B9C814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C83BE4-E3E0-439F-B9EA-84CF1BE0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041D1D-337C-4BCF-BF35-0A26FFCC0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C7A6AA-AF70-4B16-BD24-F701D3E0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8207B-A46F-4F3F-B993-098DFCFA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07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47F8E3-B0A7-4F11-8F8B-C6D407BA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251D56-BE07-47AE-B098-B072FF2FC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05E3DC-63EB-4408-B8DB-1DDB647EB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587D3A-FF07-4948-B1CF-46396C5A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973C0A-F4C8-4A81-A9B9-DDC79BDA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4BEFB8-5424-4E54-A660-0E142285B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03EFA2-B98F-4AFA-9779-B532EB797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B472C6-6FE3-4FE3-B818-77323473C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09C826-38B8-4595-B332-A9EFA912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ED1566-4A91-4BD8-ABCD-0B3BE4A1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A60959-520B-48BD-83A2-A3AA76AE4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84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9C6D9E-5213-4C9A-B6D7-721769D7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BEF73E-C294-45FC-9328-CA288C574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15CC0D-4C3B-4C9E-AB5C-1B0E71E4B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FADE913-3271-4B10-B067-0B64FAAE3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913F62-0BDF-4563-8E97-A4EFD6B28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1CABCC-3604-4307-ABAA-847CEBB7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1C6689A-80AE-464B-AD65-AC2EC467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29F8AC-1DBE-4607-8C85-E85F3239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2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03B43-DE74-4F14-A801-97B70630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46D59D-4C25-4D5D-AF7E-1CEBE9F56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EF453A-D865-45AD-8989-F1430E15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2200F4-51CB-42CB-B978-D854BB0A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20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EE8624F-4B99-43F4-92B4-E33A55947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E9EA27-C124-4370-816E-3F2CCCF6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E27F29-CF1F-4DF5-8275-4D3FB6AC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5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26E1F7-9056-44BA-BBE1-DE48BF6C7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EA44B0-0BE5-4BB9-8181-8D2302774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351122-7580-429D-8695-14072B987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B8FAAE-5C70-490C-877C-039EAD11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F8D581-43BD-4012-9A40-148C66CB9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C3282B-175E-4952-BC01-97740C1AD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32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B90D8-5816-46BF-8F7E-DE6D057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386422-E6D1-4D1D-98D5-8C168B85F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A41753-DA9A-4D20-B963-CF122BB30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E74591-5018-445D-B0EB-88E4EF452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702BA4-245B-481D-ACD5-FA277B4EE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57B10D-E2F1-4BF2-A859-4CB285BC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36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223A3-AA8E-404A-B2EB-2BFB65F3D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C2CC4B-2BB4-4081-9489-92E17DA59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5698B2-67E4-4A81-A75E-D15E30084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225F-ADE2-4658-9392-5039B78488D0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756275-0DCD-48E1-A708-D1C40C5B5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6D1327-DA8A-4742-B000-86001B367E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5016-C4AA-4621-8877-7CC365A56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99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" y="0"/>
            <a:ext cx="913994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C12DAB-F9F4-41B8-97FC-77E35D05155B}"/>
              </a:ext>
            </a:extLst>
          </p:cNvPr>
          <p:cNvSpPr txBox="1"/>
          <p:nvPr/>
        </p:nvSpPr>
        <p:spPr>
          <a:xfrm>
            <a:off x="442762" y="1190625"/>
            <a:ext cx="84221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КРАТКАЯ ПРЕЗЕНТАЦИЯ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АДАПТИРОВАННОЙ ОБРАЗОВАТЕЛЬНОЙ ПРОГРАММЫ ДОШКОЛЬНОГО ОБРАЗОВАНИЯ 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ДЛЯ ОБУЧАЮЩИХСЯ 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с задержкой психического развития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 МБДОУ «Детский сад №3 «Солнышко»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Моргаушского муниципального округа</a:t>
            </a:r>
            <a:b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</a:br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  <a:ea typeface="+mj-ea"/>
                <a:cs typeface="+mj-cs"/>
              </a:rPr>
              <a:t>на 2024-2025 учебный год</a:t>
            </a:r>
            <a:br>
              <a:rPr lang="ru-RU" sz="2800" cap="all" dirty="0">
                <a:ln w="3175" cmpd="sng">
                  <a:noFill/>
                </a:ln>
                <a:solidFill>
                  <a:srgbClr val="FFFF00"/>
                </a:solidFill>
                <a:latin typeface="Century Gothic" panose="020B0502020202020204"/>
                <a:ea typeface="+mj-ea"/>
                <a:cs typeface="+mj-cs"/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49C62-E769-4E24-B536-4B18FE69BEDE}"/>
              </a:ext>
            </a:extLst>
          </p:cNvPr>
          <p:cNvSpPr txBox="1"/>
          <p:nvPr/>
        </p:nvSpPr>
        <p:spPr>
          <a:xfrm>
            <a:off x="308709" y="5657850"/>
            <a:ext cx="84221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2100" dirty="0">
                <a:solidFill>
                  <a:schemeClr val="accent1">
                    <a:lumMod val="75000"/>
                  </a:schemeClr>
                </a:solidFill>
                <a:latin typeface="Century Gothic" panose="020B0502020202020204"/>
              </a:rPr>
              <a:t>ориентирована на родителей (законных представителей)</a:t>
            </a:r>
          </a:p>
        </p:txBody>
      </p:sp>
    </p:spTree>
    <p:extLst>
      <p:ext uri="{BB962C8B-B14F-4D97-AF65-F5344CB8AC3E}">
        <p14:creationId xmlns:p14="http://schemas.microsoft.com/office/powerpoint/2010/main" val="3528921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912189-8A2E-44F8-825C-0215D21F7A92}"/>
              </a:ext>
            </a:extLst>
          </p:cNvPr>
          <p:cNvSpPr txBox="1"/>
          <p:nvPr/>
        </p:nvSpPr>
        <p:spPr>
          <a:xfrm>
            <a:off x="409575" y="781050"/>
            <a:ext cx="8382000" cy="5160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20065"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для детей с задержкой психического развития муниципального бюджетного дошкольного образовательного учреждения детского сада № 3 «Солнышко» Моргаушского муниципального округа (далее – Программа) разработана в соответствии с требованиями федерального государственного образовательного стандарта дошкольного образования (далее – ФГОС ДО), особенностями образовательного учреждения, региона и муниципалитета, образовательных потребностей и запросов воспитанников, на основании Федеральной адаптированной образовательной программы дошкольного образования (ФАОП ДО).</a:t>
            </a:r>
          </a:p>
          <a:p>
            <a:pPr marL="6350" marR="12700" lvl="0" indent="356870" algn="just" defTabSz="457200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Адаптированная образовательная программа дошкольного образования (далее АОП ДО) для обучающихся с задержкой психического развития (далее ЗПР) разрабатывалась с учетом концептуальных положений общей и коррекционной педагогики, педагогической и специальной психологии и разработана с учетом: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 defTabSz="457200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Образовательной программы МБДОУ «Детский сад №3 «Солнышко» Моргаушского муниципального округа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 defTabSz="457200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Федерального государственного образовательного стандарта  дошкольного образования,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утв. приказом Минобрнауки России от 17.10.2013 № 1155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(далее – ФГОС ДО).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 defTabSz="457200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Федеральной образовательной программы дошкольного образования, утв. приказом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России от 25.11.2022 № 1028.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 defTabSz="457200">
              <a:lnSpc>
                <a:spcPct val="115000"/>
              </a:lnSpc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Федеральной адаптированной образовательной программы дошкольного образования для обучающихся с ограниченными возможностями здоровья, утв. приказом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Минпросвещения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России от 24.11.2022 №1022.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2700" lvl="0" algn="just" defTabSz="457200">
              <a:lnSpc>
                <a:spcPct val="115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3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4AA0BE-D6E0-4C88-A1E2-095444076D4D}"/>
              </a:ext>
            </a:extLst>
          </p:cNvPr>
          <p:cNvSpPr txBox="1"/>
          <p:nvPr/>
        </p:nvSpPr>
        <p:spPr>
          <a:xfrm>
            <a:off x="385011" y="1122363"/>
            <a:ext cx="8450982" cy="5413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45720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ЗПР (далее – Программа) предназначена для специалистов и педагогов МБДОУ «Детский сад №3 «Солнышко» Моргаушского муниципального округа, в котором воспитываются дети с задержкой психического развития (далее - дети с ЗПР).</a:t>
            </a:r>
          </a:p>
          <a:p>
            <a:pPr lvl="0" algn="just" defTabSz="45720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реализации Программы: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для развития детей дошкольного возраста с ЗПР в соответствии с их общими и особыми потребностями, индивидуальными особенностями развития и состояния здоровья.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содействует взаимопониманию и сотрудничеству между людьми, способствует реализации прав воспитанников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 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defTabSz="45720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5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A8955D-D0C5-40F7-81F2-CAA39FC81CA8}"/>
              </a:ext>
            </a:extLst>
          </p:cNvPr>
          <p:cNvSpPr txBox="1"/>
          <p:nvPr/>
        </p:nvSpPr>
        <p:spPr>
          <a:xfrm>
            <a:off x="523876" y="466725"/>
            <a:ext cx="8210550" cy="6101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4572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Программы достигаются через решение следующих задач:</a:t>
            </a:r>
            <a:endParaRPr lang="ru-RU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реализация содержания ФАОП ДО для детей с ЗПР;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коррекция недостатков психофизического развития дошкольников с ЗПР;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охрана и укрепление физического и психического здоровья дошкольников с ЗПР, в т.ч. их эмоционального благополучия;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равных возможностей для полноценного развития ребенка с ЗПР в период дошкольного образования независимо от места проживания, пола, нации, языка, социального статуса;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создание благоприятных условий развития в соответствии с их возрастными, психофизическими и индивидуальными особенностями,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развитие способностей и творческого потенциала каждого ребенка с ЗПР как субъекта отношений с педагогическим работником, родителями (законными представителями), другими детьми;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формирование общей культуры личности дошкольников с ЗПР,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формирование социокультурной среды, соответствующей психофизическим и индивидуальным особенностям развития дошкольников с ЗПР;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дошкольников с ЗПР;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преемственности целей, задач и содержания дошкольного и начального общего образования.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6311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46FDE7-2B98-4EEC-9A8C-E626DBEC95BB}"/>
              </a:ext>
            </a:extLst>
          </p:cNvPr>
          <p:cNvSpPr txBox="1"/>
          <p:nvPr/>
        </p:nvSpPr>
        <p:spPr>
          <a:xfrm>
            <a:off x="923926" y="371475"/>
            <a:ext cx="7258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ru-RU" sz="2800" b="1" dirty="0">
                <a:ln w="9525">
                  <a:solidFill>
                    <a:prstClr val="black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prstClr val="black">
                      <a:lumMod val="50000"/>
                    </a:prstClr>
                  </a:outerShdw>
                </a:effectLst>
                <a:latin typeface="Century Gothic" panose="020B0502020202020204"/>
              </a:rPr>
              <a:t>Структура АОП ДО ЗПР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1F10FE95-E116-4A4C-A434-FB8CF0F9B792}"/>
              </a:ext>
            </a:extLst>
          </p:cNvPr>
          <p:cNvSpPr/>
          <p:nvPr/>
        </p:nvSpPr>
        <p:spPr>
          <a:xfrm>
            <a:off x="762000" y="1122363"/>
            <a:ext cx="7562850" cy="4778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r>
              <a:rPr lang="en-US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АОП ДО ЗПР, ее статус и особенности, содержание разделов (целевого, содержательного и организационного)</a:t>
            </a:r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A3F7D2D-7398-464A-B88D-3A21ECC5BB31}"/>
              </a:ext>
            </a:extLst>
          </p:cNvPr>
          <p:cNvSpPr/>
          <p:nvPr/>
        </p:nvSpPr>
        <p:spPr>
          <a:xfrm>
            <a:off x="186594" y="1827868"/>
            <a:ext cx="2847445" cy="45894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US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  <a:p>
            <a:pPr lvl="0" algn="ctr" defTabSz="457200"/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</a:p>
          <a:p>
            <a:pPr lvl="0" algn="ctr" defTabSz="457200"/>
            <a:endParaRPr lang="ru-RU" sz="1400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Цель, задачи и принципы программы (базовые и специфические).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на разных возрастных  этапах дошкольного детства.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реализации АОП ДО для обучающихся с ЗПР.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Развивающее оценивание качества образовательной деятельности по Программе.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0B1F665-0773-4CE1-83DF-094B920C9212}"/>
              </a:ext>
            </a:extLst>
          </p:cNvPr>
          <p:cNvSpPr/>
          <p:nvPr/>
        </p:nvSpPr>
        <p:spPr>
          <a:xfrm>
            <a:off x="3204495" y="1827868"/>
            <a:ext cx="2847445" cy="45894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en-US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  <a:p>
            <a:pPr lvl="0" algn="ctr" defTabSz="457200"/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  <a:p>
            <a:pPr lvl="0" algn="ctr" defTabSz="457200"/>
            <a:endParaRPr lang="ru-RU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по пяти образовательным областям.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способы, методы и средства реализации программы.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характер взаимодействия ребенка с ОВЗ с педагогическими работниками и другими детьми.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коррекционно-развивающей работы.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5521BA0-67A8-49EC-B79F-769C148E9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003" y="1883646"/>
            <a:ext cx="2804403" cy="4602879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AD1D8EC-1B58-4E8D-BB93-98861FBCCDDE}"/>
              </a:ext>
            </a:extLst>
          </p:cNvPr>
          <p:cNvSpPr/>
          <p:nvPr/>
        </p:nvSpPr>
        <p:spPr>
          <a:xfrm>
            <a:off x="6222395" y="2017058"/>
            <a:ext cx="25501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endParaRPr lang="ru-RU" sz="1400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EC04F47-5CBE-40A0-B310-4CB238B84425}"/>
              </a:ext>
            </a:extLst>
          </p:cNvPr>
          <p:cNvSpPr/>
          <p:nvPr/>
        </p:nvSpPr>
        <p:spPr>
          <a:xfrm>
            <a:off x="6222395" y="2114550"/>
            <a:ext cx="255012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/>
            <a:r>
              <a:rPr lang="en-US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sz="1400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</a:t>
            </a:r>
          </a:p>
          <a:p>
            <a:pPr lvl="0" algn="ctr" defTabSz="457200"/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</a:p>
          <a:p>
            <a:pPr lvl="0" algn="ctr" defTabSz="457200"/>
            <a:endParaRPr lang="ru-RU" sz="1400" dirty="0">
              <a:solidFill>
                <a:srgbClr val="146194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условия, обеспечивающие развитие ребенка с ЗПР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среды.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Кадровые, финансовые, материально-технические условия.</a:t>
            </a:r>
          </a:p>
          <a:p>
            <a:pPr marL="285750" lvl="0" indent="-285750" algn="just" defTabSz="45720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10994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89CDBDC-1C5A-4C0B-B6CB-014597E4B098}"/>
              </a:ext>
            </a:extLst>
          </p:cNvPr>
          <p:cNvSpPr/>
          <p:nvPr/>
        </p:nvSpPr>
        <p:spPr>
          <a:xfrm>
            <a:off x="400050" y="466726"/>
            <a:ext cx="8124825" cy="51530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 коррекционной работы</a:t>
            </a:r>
          </a:p>
          <a:p>
            <a:pPr lvl="0" algn="ctr" defTabSz="4572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предусматривает:</a:t>
            </a:r>
          </a:p>
          <a:p>
            <a:pPr lvl="0" algn="just" defTabSz="457200"/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проведение индивидуальной и подгрупповой логопедической работы, обеспечивающей удовлетворение особых образовательных потребностей обучающихся ЗПР с целью преодоления неречевых и речевых расстройств;</a:t>
            </a:r>
          </a:p>
          <a:p>
            <a:pPr lvl="0" algn="just" defTabSz="457200"/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достижение уровня речевого развития, оптимального для ребёнка, и обеспечивающего возможность использования освоенных умений и навыков в разных видах детской деятельности и в различных коммуникативных ситуациях;</a:t>
            </a:r>
          </a:p>
          <a:p>
            <a:pPr lvl="0" algn="just" defTabSz="457200"/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обеспечение коррекционной направленности при реализации содержания образовательных областей и воспитательных мероприятий;</a:t>
            </a:r>
          </a:p>
          <a:p>
            <a:pPr lvl="0" algn="just" defTabSz="457200"/>
            <a:r>
              <a:rPr lang="ru-RU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психолого-педагогическое сопровождение семьи (законных представителей) с целью ее активного включения в коррекционно-развивающую работу с детьми; организацию партнерских отношений с родителями (законным представителям).</a:t>
            </a:r>
          </a:p>
        </p:txBody>
      </p:sp>
    </p:spTree>
    <p:extLst>
      <p:ext uri="{BB962C8B-B14F-4D97-AF65-F5344CB8AC3E}">
        <p14:creationId xmlns:p14="http://schemas.microsoft.com/office/powerpoint/2010/main" val="289620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F303F3D-3421-499F-8A6A-0ED2F4444FB9}"/>
              </a:ext>
            </a:extLst>
          </p:cNvPr>
          <p:cNvSpPr/>
          <p:nvPr/>
        </p:nvSpPr>
        <p:spPr>
          <a:xfrm>
            <a:off x="385761" y="2013743"/>
            <a:ext cx="8181975" cy="42021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основу реализации работы с семьёй заложены следующие принципы: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-партнёрство родителей (законных представителей) и педагогов воспитании и обучении детей;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-единое     понимание      педагогами      и      родителями (законными представителями) целей и задач воспитания и обучения; 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-помощь, уважение и доверие к ребёнку со стороны педагогов и родителей (законных представителей);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-постоянный анализ процесса взаимодействия семьи и ДОУ, его промежуточных и конечных результатов.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7ECEC79-F603-4B03-B7FB-173711A8A7CD}"/>
              </a:ext>
            </a:extLst>
          </p:cNvPr>
          <p:cNvSpPr/>
          <p:nvPr/>
        </p:nvSpPr>
        <p:spPr>
          <a:xfrm>
            <a:off x="828674" y="457200"/>
            <a:ext cx="7648575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572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Особенности взаимодействия педагогического коллектива</a:t>
            </a:r>
          </a:p>
          <a:p>
            <a:pPr lvl="0" algn="ctr" defTabSz="457200"/>
            <a:r>
              <a:rPr lang="ru-RU" b="1" dirty="0">
                <a:solidFill>
                  <a:srgbClr val="146194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 семьями воспитанников с ЗПР</a:t>
            </a:r>
          </a:p>
        </p:txBody>
      </p:sp>
    </p:spTree>
    <p:extLst>
      <p:ext uri="{BB962C8B-B14F-4D97-AF65-F5344CB8AC3E}">
        <p14:creationId xmlns:p14="http://schemas.microsoft.com/office/powerpoint/2010/main" val="395500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" y="0"/>
            <a:ext cx="9139943" cy="6858000"/>
          </a:xfrm>
          <a:prstGeom prst="rect">
            <a:avLst/>
          </a:prstGeom>
        </p:spPr>
      </p:pic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F303F3D-3421-499F-8A6A-0ED2F4444FB9}"/>
              </a:ext>
            </a:extLst>
          </p:cNvPr>
          <p:cNvSpPr/>
          <p:nvPr/>
        </p:nvSpPr>
        <p:spPr>
          <a:xfrm>
            <a:off x="481012" y="1828800"/>
            <a:ext cx="8181975" cy="42021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защита прав ребёнка в семье и детском саду;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-воспитание, развитие и оздоровление детей;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-детско-родительские отношения;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-взаимоотношения детей со сверстниками и взрослыми;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-коррекция нарушений в развитии детей;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-подготовка детей старшего дошкольного возраста к обучению в школе.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47ECEC79-F603-4B03-B7FB-173711A8A7CD}"/>
              </a:ext>
            </a:extLst>
          </p:cNvPr>
          <p:cNvSpPr/>
          <p:nvPr/>
        </p:nvSpPr>
        <p:spPr>
          <a:xfrm>
            <a:off x="828674" y="457200"/>
            <a:ext cx="7648575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 работы по взаимодействию с семьями воспитанников следующие: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3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FA034-BEAC-4684-B296-195E4D925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CC2EA-A301-42F6-8EC6-BB37F920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A3A237-BCB1-429D-92DA-8AE69A0A5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" y="0"/>
            <a:ext cx="9139943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70B3F4-EA06-4A77-B81C-BD95AAD99ABE}"/>
              </a:ext>
            </a:extLst>
          </p:cNvPr>
          <p:cNvSpPr txBox="1"/>
          <p:nvPr/>
        </p:nvSpPr>
        <p:spPr>
          <a:xfrm>
            <a:off x="238125" y="2895600"/>
            <a:ext cx="882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>
                <a:solidFill>
                  <a:srgbClr val="00206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8085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4075</TotalTime>
  <Words>1006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User</cp:lastModifiedBy>
  <cp:revision>3</cp:revision>
  <dcterms:created xsi:type="dcterms:W3CDTF">2023-12-08T13:34:31Z</dcterms:created>
  <dcterms:modified xsi:type="dcterms:W3CDTF">2024-11-11T12:22:46Z</dcterms:modified>
</cp:coreProperties>
</file>