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2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29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043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2394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8042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511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831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8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4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45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71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25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413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85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8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8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B01AD4-3F29-46F4-8029-621A996FEEE5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89C3C24-EF97-4174-9280-F12CD2A7E3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658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5296848-D5C4-4290-B68F-F037E007F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182" y="921469"/>
            <a:ext cx="10797635" cy="429155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КРАТКАЯ ПРЕЗЕНТАЦИЯ</a:t>
            </a:r>
            <a:br>
              <a:rPr lang="ru-RU" sz="20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АДАПТИРОВАННОЙ ОБРАЗОВАТЕЛЬНОЙ ПРОГРАММЫ ДОШКОЛЬНОГО ОБРАЗОВАНИЯ </a:t>
            </a:r>
            <a:b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ДЛЯ ОБУЧАЮЩИХСЯ </a:t>
            </a:r>
            <a:b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 ТЯЖЕЛЫМИ НАРУШЕНИЯМИ РЕЧИ</a:t>
            </a:r>
            <a:b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МБДОУ «Детский сад №3 «Солнышко»</a:t>
            </a:r>
            <a:b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Моргаушского муниципального округа</a:t>
            </a:r>
            <a:b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на 2024-2025 </a:t>
            </a:r>
            <a:r>
              <a:rPr lang="ru-RU" sz="3600" b="1" cap="none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уч.г</a:t>
            </a:r>
            <a:r>
              <a:rPr lang="ru-RU" sz="3600" b="1" cap="none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br>
              <a:rPr lang="ru-RU" dirty="0"/>
            </a:br>
            <a:endParaRPr lang="ru-RU" sz="2000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C1C2B23-062C-4EEA-98B6-45D01355B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5090474"/>
            <a:ext cx="10797634" cy="70072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ориентирована на родителей (законных представителей)</a:t>
            </a:r>
          </a:p>
        </p:txBody>
      </p:sp>
    </p:spTree>
    <p:extLst>
      <p:ext uri="{BB962C8B-B14F-4D97-AF65-F5344CB8AC3E}">
        <p14:creationId xmlns:p14="http://schemas.microsoft.com/office/powerpoint/2010/main" val="265784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744718" y="669303"/>
            <a:ext cx="10702564" cy="53109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23825" y="877730"/>
            <a:ext cx="10199803" cy="4850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12700" indent="35687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Адаптированная образовательная программа дошкольного образования (далее АОП ДО) для обучающихся с тяжелыми нарушениями речи (далее ТНР) разрабатывалась с учетом концептуальных положений общей и коррекционной педагогики, педагогической и специальной психологии и разработана с учетом:</a:t>
            </a:r>
            <a:endParaRPr lang="ru-RU" sz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Образовательной программы МБДОУ «Детский сад №3 «Солнышко»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Моргаушского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муниципального округа</a:t>
            </a:r>
            <a:endParaRPr lang="ru-RU" sz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Федерального государственного образовательного стандарта  дошкольного образования,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утв. приказом Минобрнауки России от 17.10.2013 № 1155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(далее – ФГОС ДО).</a:t>
            </a:r>
            <a:endParaRPr lang="ru-RU" sz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Федеральной образовательной программы дошкольного образования, утв. приказом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России от 25.11.2022 № 1028.</a:t>
            </a:r>
            <a:endParaRPr lang="ru-RU" sz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Федеральной адаптированной образовательной программы дошкольного образования для обучающихся с ограниченными возможностями здоровья, утв. приказом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Минпросвещения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России от 24.11.2022 №1022. </a:t>
            </a:r>
            <a:endParaRPr lang="ru-RU" sz="12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27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«Примерной адаптированной основной образовательной программы для дошкольников с тяжелыми нарушениями речи» (Под ред. проф. Лопатиной. – СПб., 2015).</a:t>
            </a:r>
            <a:endParaRPr lang="ru-RU" sz="12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58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744718" y="669303"/>
            <a:ext cx="10702564" cy="53109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96098" y="1582340"/>
            <a:ext cx="1019980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ТНР (далее – Программа) предназначена для специалистов и педагогов МБДОУ «Детский сад №3 «Солнышко»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Моргаушского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муниципального округа, в котором воспитываются дети с тяжелыми нарушениями речи (далее - дети с ТНР).</a:t>
            </a:r>
          </a:p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реализации Программы: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обеспечение условий для дошкольного образования, определяемых общими и особыми потребностями обучающегося дошкольного возраста с ТНР, индивидуальными особенностями его развития и состояния здоровья</a:t>
            </a:r>
            <a:r>
              <a:rPr lang="ru-RU" dirty="0"/>
              <a:t>.</a:t>
            </a:r>
          </a:p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способствует реализации прав детей дошкольного возраста на получение доступного и качественного образования, обеспечивает развитие способностей 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984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168677" y="221942"/>
            <a:ext cx="11851688" cy="647182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Программы достигаются через решение следующих задач: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реализация содержания АОП ДО;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коррекция недостатков психофизического развития обучающихся с ТНР;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охрана и укрепление физического и психического здоровья обучающихся с ТНР, в том числе их эмоционального благополучия;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равных возможностей для полноценного развития ребенка с ТНР в период дошкольного образования независимо от места проживания, пола, нации, языка, социального статуса;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ТНР как субъекта отношений с детьми, взрослыми и миром;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социокультурной среды, соответствующей психофизическим и индивидуальным особенностям развития обучающихся с ТНР;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обучающихся с ТНР;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преемственности целей, задач и содержания дошкольного и начального общего образования.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96098" y="1582340"/>
            <a:ext cx="101998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846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170155" y="909401"/>
            <a:ext cx="11851688" cy="70580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96098" y="1582340"/>
            <a:ext cx="101998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A03E3C4-E4CB-444E-A954-AAB8F200E7B8}"/>
              </a:ext>
            </a:extLst>
          </p:cNvPr>
          <p:cNvSpPr/>
          <p:nvPr/>
        </p:nvSpPr>
        <p:spPr>
          <a:xfrm>
            <a:off x="3538390" y="201516"/>
            <a:ext cx="44582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Структура АОП ДО ТНР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8DEC18-F795-4906-88DA-20D896B2BADF}"/>
              </a:ext>
            </a:extLst>
          </p:cNvPr>
          <p:cNvSpPr txBox="1"/>
          <p:nvPr/>
        </p:nvSpPr>
        <p:spPr>
          <a:xfrm>
            <a:off x="356584" y="909401"/>
            <a:ext cx="11665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АОП ДО ТНР, ее статус и особенности, содержание разделов (целевого, содержательного и организационного)</a:t>
            </a:r>
            <a:endParaRPr lang="ru-RU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24403DA-B7EA-4531-A94C-F63DA664FC44}"/>
              </a:ext>
            </a:extLst>
          </p:cNvPr>
          <p:cNvSpPr/>
          <p:nvPr/>
        </p:nvSpPr>
        <p:spPr>
          <a:xfrm>
            <a:off x="170155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8AE30A2-A475-4351-82DF-54EC7141346A}"/>
              </a:ext>
            </a:extLst>
          </p:cNvPr>
          <p:cNvSpPr/>
          <p:nvPr/>
        </p:nvSpPr>
        <p:spPr>
          <a:xfrm>
            <a:off x="4170284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D6B650E-933A-4CB4-81DC-C695352CCB9C}"/>
              </a:ext>
            </a:extLst>
          </p:cNvPr>
          <p:cNvSpPr/>
          <p:nvPr/>
        </p:nvSpPr>
        <p:spPr>
          <a:xfrm>
            <a:off x="8170414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DCC58A-26B1-4FB0-9378-09F3326A423F}"/>
              </a:ext>
            </a:extLst>
          </p:cNvPr>
          <p:cNvSpPr txBox="1"/>
          <p:nvPr/>
        </p:nvSpPr>
        <p:spPr>
          <a:xfrm>
            <a:off x="356583" y="1796741"/>
            <a:ext cx="34672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Цель, задачи и принципы программы (базовые и специфические).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на разных возрастных  этапах дошкольного детства.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реализации АОП ДО для обучающихся с ТНР.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Развивающее оценивание качества образовательной деятельности по Программе.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7FE93F-82DF-45BD-9F52-F6E8043244ED}"/>
              </a:ext>
            </a:extLst>
          </p:cNvPr>
          <p:cNvSpPr txBox="1"/>
          <p:nvPr/>
        </p:nvSpPr>
        <p:spPr>
          <a:xfrm>
            <a:off x="4290170" y="1783155"/>
            <a:ext cx="346727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по пяти образовательным областям.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способы, методы и средства реализации программы.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 характер взаимодействия ребенка с ОВЗ с педагогическими работниками и другими детьми.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коррекционно-развивающей работы.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FB4BDD-D04E-4E7B-965C-12539F2C48F8}"/>
              </a:ext>
            </a:extLst>
          </p:cNvPr>
          <p:cNvSpPr txBox="1"/>
          <p:nvPr/>
        </p:nvSpPr>
        <p:spPr>
          <a:xfrm>
            <a:off x="8290299" y="1796741"/>
            <a:ext cx="34672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</a:p>
          <a:p>
            <a:pPr algn="ctr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условия, обеспечивающие развитие ребенка с ТНР.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среды.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Кадровые, финансовые, материально-технические условия.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план воспитательной работы.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744718" y="669303"/>
            <a:ext cx="10702564" cy="53109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96098" y="1339627"/>
            <a:ext cx="1019980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Программа коррекционной работы</a:t>
            </a:r>
          </a:p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предусматривает: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проведение индивидуальной и подгрупповой логопедической работы, обеспечивающей удовлетворение особых образовательных потребностей обучающихся с ТНР с целью преодоления неречевых и речевых расстройств;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достижение уровня речевого развития, оптимального для ребёнка, и обеспечивающего возможность использования освоенных умений и навыков в разных видах детской деятельности и в различных коммуникативных ситуациях;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обеспечение коррекционной направленности при реализации содержания образовательных областей и воспитательных мероприятий;</a:t>
            </a: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	психолого-педагогическое сопровождение семьи (законных представителей) с целью ее активного включения в коррекционно-развивающую работу с детьми; организацию партнерских отношений с родителями (законным представителям).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7768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744718" y="854030"/>
            <a:ext cx="10702564" cy="531096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1330036" y="1462267"/>
            <a:ext cx="95319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Особенности взаимодействия педагогического коллектива</a:t>
            </a:r>
          </a:p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с семьями воспитанников</a:t>
            </a:r>
          </a:p>
          <a:p>
            <a:pPr algn="ctr"/>
            <a:endParaRPr lang="ru-RU" b="1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Основной </a:t>
            </a: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целью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работы с родителями (законными представителями) является обеспечение взаимодействия с семьей, вовлечение родителей (законных представителей) в образовательный процесс для формирования у них компетентной педагогической  позиции по отношению к собственному ребенку.</a:t>
            </a:r>
          </a:p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Планируемые результаты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работы с родителями (законными представителями):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 преемственности в работе ДОУ и семьи по вопросам оздоровления, досуга, обучения и воспитания;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Повышение уровня родительской компетенции;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Гармонизация семейных детско-родительских отношений.</a:t>
            </a:r>
          </a:p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65665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008191C6-223F-4812-9CE3-CEC1DBA70EDD}"/>
              </a:ext>
            </a:extLst>
          </p:cNvPr>
          <p:cNvSpPr/>
          <p:nvPr/>
        </p:nvSpPr>
        <p:spPr>
          <a:xfrm>
            <a:off x="170155" y="555620"/>
            <a:ext cx="11851688" cy="43473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C035078-76F5-4327-AF16-8772A36BD592}"/>
              </a:ext>
            </a:extLst>
          </p:cNvPr>
          <p:cNvSpPr/>
          <p:nvPr/>
        </p:nvSpPr>
        <p:spPr>
          <a:xfrm>
            <a:off x="996098" y="1582340"/>
            <a:ext cx="101998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8DEC18-F795-4906-88DA-20D896B2BADF}"/>
              </a:ext>
            </a:extLst>
          </p:cNvPr>
          <p:cNvSpPr txBox="1"/>
          <p:nvPr/>
        </p:nvSpPr>
        <p:spPr>
          <a:xfrm>
            <a:off x="170155" y="599550"/>
            <a:ext cx="11851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формы работы с семьей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24403DA-B7EA-4531-A94C-F63DA664FC44}"/>
              </a:ext>
            </a:extLst>
          </p:cNvPr>
          <p:cNvSpPr/>
          <p:nvPr/>
        </p:nvSpPr>
        <p:spPr>
          <a:xfrm>
            <a:off x="170155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78AE30A2-A475-4351-82DF-54EC7141346A}"/>
              </a:ext>
            </a:extLst>
          </p:cNvPr>
          <p:cNvSpPr/>
          <p:nvPr/>
        </p:nvSpPr>
        <p:spPr>
          <a:xfrm>
            <a:off x="4170284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0D6B650E-933A-4CB4-81DC-C695352CCB9C}"/>
              </a:ext>
            </a:extLst>
          </p:cNvPr>
          <p:cNvSpPr/>
          <p:nvPr/>
        </p:nvSpPr>
        <p:spPr>
          <a:xfrm>
            <a:off x="8170414" y="1641810"/>
            <a:ext cx="3851429" cy="51318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DCC58A-26B1-4FB0-9378-09F3326A423F}"/>
              </a:ext>
            </a:extLst>
          </p:cNvPr>
          <p:cNvSpPr txBox="1"/>
          <p:nvPr/>
        </p:nvSpPr>
        <p:spPr>
          <a:xfrm>
            <a:off x="356583" y="1796741"/>
            <a:ext cx="346727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Аналитико-</a:t>
            </a:r>
          </a:p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диагностическое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Опросы, социологические срезы, педагогические беседы с родителями (законными представителями); дни открытых дверей, открытые просмотры занятий и других видов деятельности детей.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7FE93F-82DF-45BD-9F52-F6E8043244ED}"/>
              </a:ext>
            </a:extLst>
          </p:cNvPr>
          <p:cNvSpPr txBox="1"/>
          <p:nvPr/>
        </p:nvSpPr>
        <p:spPr>
          <a:xfrm>
            <a:off x="4323584" y="1685011"/>
            <a:ext cx="36981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Коммуникативно-деятельностное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собрания, конференции, семинары-практикумы, тренинги и консультации, родительские клубы и др.; социальные/экологические акции; экскурсии; фотографии, выставки детских работ, совместных работ родителей (законных представителей) и детей; досуговая форма – совместные праздники и вечера, семейные спортивные и тематические мероприятия, тематические досуги, знакомство с семейными традициями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FB4BDD-D04E-4E7B-965C-12539F2C48F8}"/>
              </a:ext>
            </a:extLst>
          </p:cNvPr>
          <p:cNvSpPr txBox="1"/>
          <p:nvPr/>
        </p:nvSpPr>
        <p:spPr>
          <a:xfrm>
            <a:off x="8290299" y="1796741"/>
            <a:ext cx="34672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Информационно-просветительское</a:t>
            </a:r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проспекты, стенды для родителей (законных представителей); сайт ДОО и социальные группы в сети Интернет; популяризация опыта деятельности Организации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17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CB105D1-0A12-4239-A147-EA78E18DFFAD}"/>
              </a:ext>
            </a:extLst>
          </p:cNvPr>
          <p:cNvSpPr/>
          <p:nvPr/>
        </p:nvSpPr>
        <p:spPr>
          <a:xfrm>
            <a:off x="2409559" y="2576006"/>
            <a:ext cx="6686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6955177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184</TotalTime>
  <Words>1004</Words>
  <Application>Microsoft Office PowerPoint</Application>
  <PresentationFormat>Широкоэкранный</PresentationFormat>
  <Paragraphs>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Wingdings 3</vt:lpstr>
      <vt:lpstr>Сектор</vt:lpstr>
      <vt:lpstr>КРАТКАЯ ПРЕЗЕНТАЦИЯ АДАПТИРОВАННОЙ ОБРАЗОВАТЕЛЬНОЙ ПРОГРАММЫ ДОШКОЛЬНОГО ОБРАЗОВАНИЯ  ДЛЯ ОБУЧАЮЩИХСЯ  С ТЯЖЕЛЫМИ НАРУШЕНИЯМИ РЕЧИ  МБДОУ «Детский сад №3 «Солнышко» Моргаушского муниципального округа на 2024-2025 уч.г.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АДАПТИРОВАННОЙ ОБРАЗОВАТЕЛЬНОЙ ПРОГРАММЫ ДОШКОЛЬНОГО ОБРАЗОВАНИЯ  ДЛЯ ОБУЧАЮЩИХСЯ  С ТЯЖЕЛЫМИ НАРУШЕНИЯМИ РЕЧИ  МБДОУ «Детский сад №3 «Солнышко» Моргаушского муниципального округа на 2023-2024 уч.г.</dc:title>
  <dc:creator>User</dc:creator>
  <cp:lastModifiedBy>User</cp:lastModifiedBy>
  <cp:revision>9</cp:revision>
  <dcterms:created xsi:type="dcterms:W3CDTF">2023-12-07T06:19:43Z</dcterms:created>
  <dcterms:modified xsi:type="dcterms:W3CDTF">2024-11-11T12:23:08Z</dcterms:modified>
</cp:coreProperties>
</file>