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343" r:id="rId6"/>
    <p:sldId id="264" r:id="rId7"/>
    <p:sldId id="265" r:id="rId8"/>
    <p:sldId id="270" r:id="rId9"/>
    <p:sldId id="320" r:id="rId10"/>
    <p:sldId id="319" r:id="rId11"/>
    <p:sldId id="323" r:id="rId12"/>
    <p:sldId id="324" r:id="rId13"/>
    <p:sldId id="321" r:id="rId14"/>
    <p:sldId id="322" r:id="rId15"/>
    <p:sldId id="279" r:id="rId16"/>
    <p:sldId id="302" r:id="rId17"/>
    <p:sldId id="333" r:id="rId18"/>
    <p:sldId id="334" r:id="rId19"/>
    <p:sldId id="335" r:id="rId20"/>
    <p:sldId id="345" r:id="rId21"/>
    <p:sldId id="346" r:id="rId22"/>
    <p:sldId id="347" r:id="rId23"/>
    <p:sldId id="344" r:id="rId24"/>
    <p:sldId id="348" r:id="rId25"/>
    <p:sldId id="34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46B5A-3B32-45C6-876A-60AFEC26C0D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198F-BD67-48D4-A0D8-5CD870CB2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2198F-BD67-48D4-A0D8-5CD870CB2D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62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2198F-BD67-48D4-A0D8-5CD870CB2D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7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5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6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3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0F7F-7431-4F32-B63B-98805D06294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DDD1-1D1D-4369-9A75-1D3226606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00808"/>
            <a:ext cx="73448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 муниципального бюджетного дошкольного образовательного учреждения «Детский сад 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Новочебоксарска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6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"Воспитание на социокультурном опыте" (авторы И.А. Кузьмин, А.В. Камкин)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5"/>
            <a:ext cx="3168352" cy="491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9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приобщению детей 6-7 лет к национальным традициям физического воспитания «Родники здоровья» 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Махалова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 Чебоксары:Чуваш.кн.изд-во,2015.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F:\презентация ООП ДОУ 16\CCI29082016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605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8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этноэкологического развития детей 5-6 лет «Загадки родной природы»/ Мурашкина Т.В. - Чебоксары:Чуваш.кн.изд-во,2015.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F:\презентация ООП ДОУ 16\CCI29082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56" y="1600200"/>
            <a:ext cx="32402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1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приобщению дошкольников к национальной детской литературе «Рассказы солнечного края»/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Е.И.Николаева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Чебоксары:Чуваш.кн.изд-во,2015.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F:\презентация ООП ДОУ 16\CCI29082016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23" y="1600200"/>
            <a:ext cx="32963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этнохудожественного развития детей 2-4 лет «Узоры чувашской земли» /Васильева Л.Г.- Чебоксары:Чуваш.кн.изд-во,2015.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F:\презентация ООП ДОУ 16\CCI29082016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7" y="1600200"/>
            <a:ext cx="32446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7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Л.Г. Васильевой «Познание дошкольниками искусства чувашского орнамента»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8800"/>
            <a:ext cx="15944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628800"/>
            <a:ext cx="16092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1656184" cy="22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16" y="4149079"/>
            <a:ext cx="1600488" cy="22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5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Л.В. Куцакова «Конструирование и художественный труд в детском саду»</a:t>
            </a:r>
          </a:p>
        </p:txBody>
      </p:sp>
      <p:pic>
        <p:nvPicPr>
          <p:cNvPr id="5122" name="Picture 2" descr="C:\Documents and Settings\User\Рабочий стол\3949014_s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7" y="1600200"/>
            <a:ext cx="30128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2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построена на принципах дошкольного образования, обозначенных в ФОП ДО и ФГОС ДО: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.полноценное проживание ребенком всех этапов детства (младенческого, раннего и   дошкольного возрастов), обогащение (амплификация) детского развития;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признание ребенка полноценным участником (субъектом) образовательных отношений;, поддержка инициативы детей в различных видах деятельности;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сотрудничество ДОО с семьей;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приобщение детей к социокультурным нормам, традициям семьи, общества и государства;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учет этнокультурной ситуации развития детей.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ПДР (пространство детской реализации) как одного из основных инструментов формирования инициативной, творческой, социально-ответственной личности</a:t>
            </a:r>
            <a:r>
              <a:rPr lang="ru-RU" sz="18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программы :</a:t>
            </a:r>
          </a:p>
        </p:txBody>
      </p:sp>
    </p:spTree>
    <p:extLst>
      <p:ext uri="{BB962C8B-B14F-4D97-AF65-F5344CB8AC3E}">
        <p14:creationId xmlns:p14="http://schemas.microsoft.com/office/powerpoint/2010/main" val="410055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основной образовательной программы ДОУ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46257" y="2363182"/>
            <a:ext cx="5562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</a:rPr>
              <a:t>. Целевой раздел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295400" y="3352800"/>
            <a:ext cx="5562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II</a:t>
            </a:r>
            <a:r>
              <a:rPr lang="ru-RU" sz="2800" b="1">
                <a:latin typeface="Times New Roman" pitchFamily="18" charset="0"/>
              </a:rPr>
              <a:t>.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Содержательный раздел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90800" y="4648200"/>
            <a:ext cx="5562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III</a:t>
            </a:r>
            <a:r>
              <a:rPr lang="ru-RU" sz="2800" b="1" dirty="0">
                <a:latin typeface="Times New Roman" pitchFamily="18" charset="0"/>
              </a:rPr>
              <a:t>.Организационный раздел</a:t>
            </a:r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 rot="2792889">
            <a:off x="4890961" y="1541046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 rot="2792889">
            <a:off x="7010400" y="2590800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 rot="2792889">
            <a:off x="8305800" y="3810000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6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2438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 :</a:t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Образовательные области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964609" y="2476500"/>
            <a:ext cx="61722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Социально- коммуникативное развитие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505200" y="5638800"/>
            <a:ext cx="5410200" cy="838200"/>
          </a:xfrm>
          <a:prstGeom prst="rect">
            <a:avLst/>
          </a:prstGeom>
          <a:solidFill>
            <a:srgbClr val="E0E0F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045350" y="5613779"/>
            <a:ext cx="61722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67452" y="3162300"/>
            <a:ext cx="62484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b="1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Познавательное развитие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67452" y="4839836"/>
            <a:ext cx="62484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>
                <a:latin typeface="Times New Roman" pitchFamily="18" charset="0"/>
              </a:rPr>
              <a:t>Художественно- эстетическое развитие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67452" y="4002205"/>
            <a:ext cx="62484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latin typeface="Times New Roman" pitchFamily="18" charset="0"/>
              </a:rPr>
              <a:t>Речевое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72687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1739D-3DFF-49B4-B7B7-A2D0FAB83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8887"/>
            <a:ext cx="3603009" cy="5252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82A7C-8280-4B30-810F-6CD54E5DC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772" y="1298887"/>
            <a:ext cx="4234742" cy="15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F4C78AE-91EC-4CD8-9AE2-6101DD8D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9CC04-3F62-4385-8D04-D0C32AD22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отражает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аспекты образовательной среды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дошкольного возраста: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предметно-пространственная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среда;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развитие ребенка в детских видах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характер взаимодействия ребенка с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детьми и взрослыми;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условия развития и образования ребенка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возможностями;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5)характер взаимодействия и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педагогов с родителями.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EB6A2-09B4-471B-9B0A-8005FFDA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930AF-DE5A-40E0-BEE5-53BEC0DF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обязательной частью Образовательной программы ДОУ.</a:t>
            </a:r>
          </a:p>
          <a:p>
            <a:pPr marL="0" indent="0" algn="l">
              <a:buNone/>
            </a:pP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ДОУ предусматривает приобщение детей к традиционным ценностям российского общества - </a:t>
            </a:r>
            <a:endParaRPr lang="ru-RU" sz="2400" b="0" i="1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 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29.1 подпункт 4 ФОП ДО).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0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4435A-EDDA-4D7C-81FD-38780A11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83" y="16033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делает акцент на ценностях и направлениях воспитания: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F712F-00B5-4EC3-8E43-8C938FEF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Родины и природы лежат в основе патриотического направления воспитания.</a:t>
            </a:r>
          </a:p>
          <a:p>
            <a:pPr algn="just"/>
            <a:r>
              <a:rPr lang="ru-RU" sz="24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человека, семьи, дружбы, сотрудничества лежат в основе социального направления воспитания.</a:t>
            </a:r>
          </a:p>
          <a:p>
            <a:pPr algn="just"/>
            <a:r>
              <a:rPr lang="ru-RU" sz="24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знания лежит в основе познавательного направления воспитания.</a:t>
            </a:r>
          </a:p>
          <a:p>
            <a:pPr algn="just"/>
            <a:r>
              <a:rPr lang="ru-RU" sz="24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жизнь и здоровья лежит в основе физического и оздоровительного направления воспитания.</a:t>
            </a:r>
          </a:p>
          <a:p>
            <a:pPr algn="just"/>
            <a:r>
              <a:rPr lang="ru-RU" sz="24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труда лежит в основе трудового направления воспитания.</a:t>
            </a:r>
          </a:p>
          <a:p>
            <a:pPr algn="just"/>
            <a:r>
              <a:rPr lang="ru-RU" sz="24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культуры и красоты лежат в основе эстетического направления воспитания.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7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AC0EA-4273-454E-AC4B-940900E4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направленность является особенностью рабочей программы воспитания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825E99-74EF-4BDC-A58D-E33275A0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0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Этнокультурная социализация ребенка происходит на основе освоения и присвоения образцов и ценностей национальной культуры страны, поэтому в воспитательный процесс включены задачи воспитания чувства национальной гордости, бережного отношения к национальным богатствам, языку, культуре, традициям своего народа (чувашский народ) и народов ближайшего национального окружения (татарский, мордовский, марийский народы).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2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8D01A-E663-4B7A-BE5B-F7D01CD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Целевые ориентиры освоения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37B3F-6A35-4CA1-AE88-DC96F28A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достижений, обуславливают необходимость определения планируемых результатов освоения Программы в виде целевых ориентиров, которые рассматриваются как возрастные характеристики возможных достижений ребенка к концу каждого возрастного периода.</a:t>
            </a:r>
          </a:p>
          <a:p>
            <a:pPr algn="just"/>
            <a:r>
              <a:rPr lang="ru-RU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выраженности возрастных характеристик возможных достижений может различаться у детей одного возраста по причине высокой индивидуализации их психического развития и разных стартовых условий освоения Программы. Обозначенные различия не могут быть констатированы как трудности ребенка в освоении образовательной программы ДОУ и не подразумевают его включения в соответствующую целевую группу.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3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8C71E-B2F5-4C68-B464-3E845EF3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35B2B-F36F-4A4F-BEA3-80873708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по обязательной части содержания образования базируются на результатах, обозначенных Федеральной образовательной программой:</a:t>
            </a:r>
          </a:p>
          <a:p>
            <a:pPr algn="l"/>
            <a:r>
              <a:rPr lang="ru-RU" sz="22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трем годам - пункт 15.2.</a:t>
            </a:r>
          </a:p>
          <a:p>
            <a:pPr algn="l"/>
            <a:r>
              <a:rPr lang="ru-RU" sz="22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четырем годам – пункт 15.3.1.</a:t>
            </a:r>
          </a:p>
          <a:p>
            <a:pPr algn="l"/>
            <a:r>
              <a:rPr lang="ru-RU" sz="22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пяти годам - пункт 15.3.2.</a:t>
            </a:r>
          </a:p>
          <a:p>
            <a:pPr algn="l"/>
            <a:r>
              <a:rPr lang="ru-RU" sz="22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шести годам – пункт 15.3.3.</a:t>
            </a:r>
          </a:p>
          <a:p>
            <a:pPr algn="l"/>
            <a:r>
              <a:rPr lang="ru-RU" sz="2200" b="0" i="1" u="none" strike="noStrike" baseline="0" dirty="0">
                <a:solidFill>
                  <a:srgbClr val="2DA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дошкольного возраста - пункт 15.4.</a:t>
            </a:r>
          </a:p>
          <a:p>
            <a:pPr algn="l"/>
            <a:r>
              <a:rPr lang="ru-RU" sz="22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в части, формируемой участниками образовательных отношений базируются на планируемых результатах, реализуемых парциальных программ дошкольного образования.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9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41568" cy="452596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является основным внутренним нормативно-управленческим документом, регламентирующим жизнедеятельность детского сада. Программа позволяет реализовать несколько основополагающих функций дошкольного уровня образования: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создание единого ядра содержания дошкольного образования (далее - ДО),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ребенку и его родителям (законным представителям) равные, качественные условия ДО, вне зависимости от места проживания.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ОП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Целью Программы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AE88-0194-436C-A550-324B2AF9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Программы достигается через решение следующих задач: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76E45-5356-4C3B-AA35-863B9792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  <a:endParaRPr lang="ru-RU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76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Обязательной части Программы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Части, формируемой участниками образовательных отношений. </a:t>
            </a:r>
          </a:p>
          <a:p>
            <a:pPr algn="just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обязательной части Программы составляет не менее 60% от ее общего объема; объем части, формируемой участниками образовательных отношений – не более 40%. Программа включает три основных раздела: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ru-RU" sz="18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Программы предполагает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подхода, обеспечивая развитие детей во всех пяти взаимодополняющих образовательных областях.</a:t>
            </a:r>
          </a:p>
          <a:p>
            <a:pPr algn="l"/>
            <a:r>
              <a:rPr lang="ru-RU" sz="18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содержания образования осуществляется посредством реализации Федеральной образовательной программы дошкольного образования, утвержденной Приказом Министерства просвещения Российской от 25 ноября 2022 года № 1028</a:t>
            </a:r>
          </a:p>
          <a:p>
            <a:pPr marL="0" indent="0" algn="l">
              <a:buNone/>
            </a:pP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800" b="0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https://docs.edu.gov.ru/document/0e6ad380fc69dd72b6065672830540ac/download/5518/</a:t>
            </a: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«Программы образования  ребенка-дошкольника». Л.В. Кузнецова. Чебоксары 2006.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77019" cy="489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7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социально-коммуникативному развитию детей дошкольного возраста с учетом регионального компонента «Традиции чувашского края»/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Л.Б.Соловей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–Чебоксары:Чуваш.кн.изд-во,2015.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презентация ООП ДОУ 16\CCI29082016_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06" y="1600200"/>
            <a:ext cx="32857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2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1477</Words>
  <Application>Microsoft Office PowerPoint</Application>
  <PresentationFormat>Экран (4:3)</PresentationFormat>
  <Paragraphs>103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Symbol</vt:lpstr>
      <vt:lpstr>Times New Roman</vt:lpstr>
      <vt:lpstr>Тема Office</vt:lpstr>
      <vt:lpstr>Презентация PowerPoint</vt:lpstr>
      <vt:lpstr>Содержание:</vt:lpstr>
      <vt:lpstr>Образовательная программа</vt:lpstr>
      <vt:lpstr>Цель ОП  ДОУ</vt:lpstr>
      <vt:lpstr>Цель Программы достигается через решение следующих задач:</vt:lpstr>
      <vt:lpstr>Программа состоит из: </vt:lpstr>
      <vt:lpstr>Обязательная часть</vt:lpstr>
      <vt:lpstr>Вариативная часть</vt:lpstr>
      <vt:lpstr>Социально-коммуникативное развитие</vt:lpstr>
      <vt:lpstr>Социально-коммуникативное развитие</vt:lpstr>
      <vt:lpstr>Физическое развитие</vt:lpstr>
      <vt:lpstr>Познавательное развитие</vt:lpstr>
      <vt:lpstr>Речевое развитие</vt:lpstr>
      <vt:lpstr>Художественно- эстетическое развитие</vt:lpstr>
      <vt:lpstr>Художественно- эстетическое развитие</vt:lpstr>
      <vt:lpstr>Художественно- эстетическое развитие</vt:lpstr>
      <vt:lpstr>Основные принципы программы :</vt:lpstr>
      <vt:lpstr>Структура основной образовательной программы ДОУ</vt:lpstr>
      <vt:lpstr> Содержание Программы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 :  Образовательные области</vt:lpstr>
      <vt:lpstr>Презентация PowerPoint</vt:lpstr>
      <vt:lpstr>Рабочая программа воспитания</vt:lpstr>
      <vt:lpstr>Программа воспитания делает акцент на ценностях и направлениях воспитания:</vt:lpstr>
      <vt:lpstr>Региональная направленность является особенностью рабочей программы воспитания</vt:lpstr>
      <vt:lpstr>Целевые ориентиры освоения программы</vt:lpstr>
      <vt:lpstr>Планируемые результаты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39</cp:revision>
  <dcterms:created xsi:type="dcterms:W3CDTF">2016-08-29T17:46:27Z</dcterms:created>
  <dcterms:modified xsi:type="dcterms:W3CDTF">2024-11-11T11:49:33Z</dcterms:modified>
</cp:coreProperties>
</file>