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3E9212-566B-4721-93A4-88F26DA5D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15EF02-7CBC-4CAD-B37B-3315B335A2AD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sz="1400" dirty="0" smtClean="0"/>
            <a:t>Ребенок имеет право: </a:t>
          </a:r>
          <a:endParaRPr lang="ru-RU" sz="1400" dirty="0"/>
        </a:p>
      </dgm:t>
    </dgm:pt>
    <dgm:pt modelId="{8CA6B235-F543-4C37-87A5-1F38BDAAA0E4}" type="parTrans" cxnId="{803C630C-3B3D-4ECB-9042-68BBE9AAC860}">
      <dgm:prSet/>
      <dgm:spPr/>
      <dgm:t>
        <a:bodyPr/>
        <a:lstStyle/>
        <a:p>
          <a:endParaRPr lang="ru-RU"/>
        </a:p>
      </dgm:t>
    </dgm:pt>
    <dgm:pt modelId="{B2660D5A-11D6-4106-9423-03A2B74A3C75}" type="sibTrans" cxnId="{803C630C-3B3D-4ECB-9042-68BBE9AAC860}">
      <dgm:prSet/>
      <dgm:spPr/>
      <dgm:t>
        <a:bodyPr/>
        <a:lstStyle/>
        <a:p>
          <a:endParaRPr lang="ru-RU"/>
        </a:p>
      </dgm:t>
    </dgm:pt>
    <dgm:pt modelId="{5B5ED472-F33C-4C9F-B287-1B278F15440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жизнь. </a:t>
          </a:r>
          <a:endParaRPr lang="ru-RU" dirty="0"/>
        </a:p>
      </dgm:t>
    </dgm:pt>
    <dgm:pt modelId="{DBB55799-9B8C-437E-9DBD-2CABCF585710}" type="parTrans" cxnId="{26A8A8AD-1054-42E3-870B-1ACCBCA68FF6}">
      <dgm:prSet/>
      <dgm:spPr/>
      <dgm:t>
        <a:bodyPr/>
        <a:lstStyle/>
        <a:p>
          <a:endParaRPr lang="ru-RU"/>
        </a:p>
      </dgm:t>
    </dgm:pt>
    <dgm:pt modelId="{2FF14515-6DD8-4BA4-886E-89C687B332FF}" type="sibTrans" cxnId="{26A8A8AD-1054-42E3-870B-1ACCBCA68FF6}">
      <dgm:prSet/>
      <dgm:spPr/>
      <dgm:t>
        <a:bodyPr/>
        <a:lstStyle/>
        <a:p>
          <a:endParaRPr lang="ru-RU"/>
        </a:p>
      </dgm:t>
    </dgm:pt>
    <dgm:pt modelId="{6D3B22D1-DCDE-43A8-88F3-B4CBE2E53FE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Право на имя. </a:t>
          </a:r>
          <a:endParaRPr lang="ru-RU" dirty="0"/>
        </a:p>
      </dgm:t>
    </dgm:pt>
    <dgm:pt modelId="{EB29471B-9AB2-4E38-AAE2-BBCE6C147B1A}" type="parTrans" cxnId="{1B0AF29E-F079-4D9A-85C7-5121345A2795}">
      <dgm:prSet/>
      <dgm:spPr/>
      <dgm:t>
        <a:bodyPr/>
        <a:lstStyle/>
        <a:p>
          <a:endParaRPr lang="ru-RU"/>
        </a:p>
      </dgm:t>
    </dgm:pt>
    <dgm:pt modelId="{789ED7DE-E826-4AAE-B983-ED7DA160839D}" type="sibTrans" cxnId="{1B0AF29E-F079-4D9A-85C7-5121345A2795}">
      <dgm:prSet/>
      <dgm:spPr/>
      <dgm:t>
        <a:bodyPr/>
        <a:lstStyle/>
        <a:p>
          <a:endParaRPr lang="ru-RU"/>
        </a:p>
      </dgm:t>
    </dgm:pt>
    <dgm:pt modelId="{E211A290-B70C-4A1E-99FE-B524798ADA0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гражданство. </a:t>
          </a:r>
          <a:endParaRPr lang="ru-RU" dirty="0"/>
        </a:p>
      </dgm:t>
    </dgm:pt>
    <dgm:pt modelId="{3DF8C8D0-D614-4D13-8BFA-78E984A585FD}" type="parTrans" cxnId="{5296F64B-5B75-4704-BF60-7982AF21F2DB}">
      <dgm:prSet/>
      <dgm:spPr/>
      <dgm:t>
        <a:bodyPr/>
        <a:lstStyle/>
        <a:p>
          <a:endParaRPr lang="ru-RU"/>
        </a:p>
      </dgm:t>
    </dgm:pt>
    <dgm:pt modelId="{D5211B16-E0FA-44BD-8CDA-D2A014E8C946}" type="sibTrans" cxnId="{5296F64B-5B75-4704-BF60-7982AF21F2DB}">
      <dgm:prSet/>
      <dgm:spPr/>
      <dgm:t>
        <a:bodyPr/>
        <a:lstStyle/>
        <a:p>
          <a:endParaRPr lang="ru-RU"/>
        </a:p>
      </dgm:t>
    </dgm:pt>
    <dgm:pt modelId="{FD67B82C-4BC0-4706-AA73-22DE65C0E3E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Отсутствие дискриминации. </a:t>
          </a:r>
          <a:endParaRPr lang="ru-RU" dirty="0"/>
        </a:p>
      </dgm:t>
    </dgm:pt>
    <dgm:pt modelId="{D21CEEC0-FDCD-4002-AF39-92C5EBCF8DF0}" type="parTrans" cxnId="{902E6CE4-5E28-445E-87EE-9E371F0B62F3}">
      <dgm:prSet/>
      <dgm:spPr/>
      <dgm:t>
        <a:bodyPr/>
        <a:lstStyle/>
        <a:p>
          <a:endParaRPr lang="ru-RU"/>
        </a:p>
      </dgm:t>
    </dgm:pt>
    <dgm:pt modelId="{D4A015F1-B3AF-429A-A018-AD0286D28AA5}" type="sibTrans" cxnId="{902E6CE4-5E28-445E-87EE-9E371F0B62F3}">
      <dgm:prSet/>
      <dgm:spPr/>
      <dgm:t>
        <a:bodyPr/>
        <a:lstStyle/>
        <a:p>
          <a:endParaRPr lang="ru-RU"/>
        </a:p>
      </dgm:t>
    </dgm:pt>
    <dgm:pt modelId="{5E1A582F-BFFD-4AC7-B13E-048F379A478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свободу совести и религиозных убеждений. </a:t>
          </a:r>
          <a:endParaRPr lang="ru-RU" dirty="0"/>
        </a:p>
      </dgm:t>
    </dgm:pt>
    <dgm:pt modelId="{E852888A-3985-40A2-96A5-2D86769190A4}" type="parTrans" cxnId="{D0AD67D3-F1C4-481D-B0B3-CFA4B347842B}">
      <dgm:prSet/>
      <dgm:spPr/>
      <dgm:t>
        <a:bodyPr/>
        <a:lstStyle/>
        <a:p>
          <a:endParaRPr lang="ru-RU"/>
        </a:p>
      </dgm:t>
    </dgm:pt>
    <dgm:pt modelId="{7BC26EFE-E9BC-4E34-895A-2C83A0EC4AFB}" type="sibTrans" cxnId="{D0AD67D3-F1C4-481D-B0B3-CFA4B347842B}">
      <dgm:prSet/>
      <dgm:spPr/>
      <dgm:t>
        <a:bodyPr/>
        <a:lstStyle/>
        <a:p>
          <a:endParaRPr lang="ru-RU"/>
        </a:p>
      </dgm:t>
    </dgm:pt>
    <dgm:pt modelId="{55E49D3D-4DAF-4306-B398-89FB2866121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жизнь с родителями. </a:t>
          </a:r>
          <a:endParaRPr lang="ru-RU" dirty="0"/>
        </a:p>
      </dgm:t>
    </dgm:pt>
    <dgm:pt modelId="{2D1F7FC5-85F3-4E4C-B84A-1A43132A910B}" type="parTrans" cxnId="{27C9079D-72D3-47D4-9AF8-AECAC1C28A01}">
      <dgm:prSet/>
      <dgm:spPr/>
      <dgm:t>
        <a:bodyPr/>
        <a:lstStyle/>
        <a:p>
          <a:endParaRPr lang="ru-RU"/>
        </a:p>
      </dgm:t>
    </dgm:pt>
    <dgm:pt modelId="{9801FC06-D9D1-4496-B3F4-C63663413285}" type="sibTrans" cxnId="{27C9079D-72D3-47D4-9AF8-AECAC1C28A01}">
      <dgm:prSet/>
      <dgm:spPr/>
      <dgm:t>
        <a:bodyPr/>
        <a:lstStyle/>
        <a:p>
          <a:endParaRPr lang="ru-RU"/>
        </a:p>
      </dgm:t>
    </dgm:pt>
    <dgm:pt modelId="{8F301A5F-20B0-40ED-AAAF-0A9F3E55A6E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труд.</a:t>
          </a:r>
          <a:endParaRPr lang="ru-RU" dirty="0"/>
        </a:p>
      </dgm:t>
    </dgm:pt>
    <dgm:pt modelId="{A0993925-0BF9-4D61-8F39-E1FCDBAC49B9}" type="parTrans" cxnId="{5B746DB4-E637-49D8-8B15-F2333423C1FA}">
      <dgm:prSet/>
      <dgm:spPr/>
      <dgm:t>
        <a:bodyPr/>
        <a:lstStyle/>
        <a:p>
          <a:endParaRPr lang="ru-RU"/>
        </a:p>
      </dgm:t>
    </dgm:pt>
    <dgm:pt modelId="{57ECF78E-F668-435C-8ADF-80E0FC1E522B}" type="sibTrans" cxnId="{5B746DB4-E637-49D8-8B15-F2333423C1FA}">
      <dgm:prSet/>
      <dgm:spPr/>
      <dgm:t>
        <a:bodyPr/>
        <a:lstStyle/>
        <a:p>
          <a:endParaRPr lang="ru-RU"/>
        </a:p>
      </dgm:t>
    </dgm:pt>
    <dgm:pt modelId="{EA6CEA9F-72C8-4762-92DC-CAE6615B629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отдых. </a:t>
          </a:r>
          <a:endParaRPr lang="ru-RU" dirty="0"/>
        </a:p>
      </dgm:t>
    </dgm:pt>
    <dgm:pt modelId="{D9BCBF08-EF42-4063-971F-15F71C27A432}" type="parTrans" cxnId="{ACBD0F3F-254A-4A21-926F-9BD1C5EF407E}">
      <dgm:prSet/>
      <dgm:spPr/>
      <dgm:t>
        <a:bodyPr/>
        <a:lstStyle/>
        <a:p>
          <a:endParaRPr lang="ru-RU"/>
        </a:p>
      </dgm:t>
    </dgm:pt>
    <dgm:pt modelId="{89D08571-D729-4FA9-A043-764C956B42B7}" type="sibTrans" cxnId="{ACBD0F3F-254A-4A21-926F-9BD1C5EF407E}">
      <dgm:prSet/>
      <dgm:spPr/>
      <dgm:t>
        <a:bodyPr/>
        <a:lstStyle/>
        <a:p>
          <a:endParaRPr lang="ru-RU"/>
        </a:p>
      </dgm:t>
    </dgm:pt>
    <dgm:pt modelId="{1DC1672D-A4B4-4740-94F0-8D2D483C00C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защиту жизни и здоровья. </a:t>
          </a:r>
          <a:endParaRPr lang="ru-RU" dirty="0"/>
        </a:p>
      </dgm:t>
    </dgm:pt>
    <dgm:pt modelId="{F00E0BAA-6933-4AAC-BA87-88CB620D0B16}" type="parTrans" cxnId="{66EB8528-85B9-4CA8-B293-F476075DAAE4}">
      <dgm:prSet/>
      <dgm:spPr/>
      <dgm:t>
        <a:bodyPr/>
        <a:lstStyle/>
        <a:p>
          <a:endParaRPr lang="ru-RU"/>
        </a:p>
      </dgm:t>
    </dgm:pt>
    <dgm:pt modelId="{14949470-C40F-4BF0-9A0A-D6168BA4BC29}" type="sibTrans" cxnId="{66EB8528-85B9-4CA8-B293-F476075DAAE4}">
      <dgm:prSet/>
      <dgm:spPr/>
      <dgm:t>
        <a:bodyPr/>
        <a:lstStyle/>
        <a:p>
          <a:endParaRPr lang="ru-RU"/>
        </a:p>
      </dgm:t>
    </dgm:pt>
    <dgm:pt modelId="{02321016-AFEF-4E5E-A266-4CC7BBADB07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образование.</a:t>
          </a:r>
          <a:endParaRPr lang="ru-RU" dirty="0"/>
        </a:p>
      </dgm:t>
    </dgm:pt>
    <dgm:pt modelId="{DDC2C74E-8988-41C6-9519-7D17566993DA}" type="parTrans" cxnId="{5515165C-9E36-4869-BF4D-A5BB9C264F27}">
      <dgm:prSet/>
      <dgm:spPr/>
      <dgm:t>
        <a:bodyPr/>
        <a:lstStyle/>
        <a:p>
          <a:endParaRPr lang="ru-RU"/>
        </a:p>
      </dgm:t>
    </dgm:pt>
    <dgm:pt modelId="{9F9B892E-43CF-46C4-97F0-D088B94F2EFE}" type="sibTrans" cxnId="{5515165C-9E36-4869-BF4D-A5BB9C264F27}">
      <dgm:prSet/>
      <dgm:spPr/>
      <dgm:t>
        <a:bodyPr/>
        <a:lstStyle/>
        <a:p>
          <a:endParaRPr lang="ru-RU"/>
        </a:p>
      </dgm:t>
    </dgm:pt>
    <dgm:pt modelId="{73340C52-9183-4240-8F2B-C92EBE3D7E9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отсутствие рабства. </a:t>
          </a:r>
          <a:endParaRPr lang="ru-RU" dirty="0"/>
        </a:p>
      </dgm:t>
    </dgm:pt>
    <dgm:pt modelId="{2F18313F-4102-465B-9CD2-604DA4CAE02D}" type="parTrans" cxnId="{0796D75E-053D-4583-91B8-FCC0025D40C0}">
      <dgm:prSet/>
      <dgm:spPr/>
      <dgm:t>
        <a:bodyPr/>
        <a:lstStyle/>
        <a:p>
          <a:endParaRPr lang="ru-RU"/>
        </a:p>
      </dgm:t>
    </dgm:pt>
    <dgm:pt modelId="{97B6270E-40D6-4A14-A831-B08CFD48441E}" type="sibTrans" cxnId="{0796D75E-053D-4583-91B8-FCC0025D40C0}">
      <dgm:prSet/>
      <dgm:spPr/>
      <dgm:t>
        <a:bodyPr/>
        <a:lstStyle/>
        <a:p>
          <a:endParaRPr lang="ru-RU"/>
        </a:p>
      </dgm:t>
    </dgm:pt>
    <dgm:pt modelId="{4DE14F5C-15EB-4AC4-A63F-9B8699F01CA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жилище.</a:t>
          </a:r>
          <a:endParaRPr lang="ru-RU" dirty="0"/>
        </a:p>
      </dgm:t>
    </dgm:pt>
    <dgm:pt modelId="{96344841-E5EF-4DF5-BBE9-E21F75ED89B8}" type="parTrans" cxnId="{41E777AA-0849-4447-9A8C-7415D023F67B}">
      <dgm:prSet/>
      <dgm:spPr/>
      <dgm:t>
        <a:bodyPr/>
        <a:lstStyle/>
        <a:p>
          <a:endParaRPr lang="ru-RU"/>
        </a:p>
      </dgm:t>
    </dgm:pt>
    <dgm:pt modelId="{A13C9522-132E-49DC-8721-B6AD2EA11D14}" type="sibTrans" cxnId="{41E777AA-0849-4447-9A8C-7415D023F67B}">
      <dgm:prSet/>
      <dgm:spPr/>
      <dgm:t>
        <a:bodyPr/>
        <a:lstStyle/>
        <a:p>
          <a:endParaRPr lang="ru-RU"/>
        </a:p>
      </dgm:t>
    </dgm:pt>
    <dgm:pt modelId="{4121461E-61A6-41A0-AD24-65A219B5CBC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свободу слова. </a:t>
          </a:r>
          <a:endParaRPr lang="ru-RU" dirty="0"/>
        </a:p>
      </dgm:t>
    </dgm:pt>
    <dgm:pt modelId="{0188E9AF-A2B3-4492-A6FB-0BD78EEF03B6}" type="parTrans" cxnId="{A1CF1164-86C9-4254-B7E9-909854C90DA9}">
      <dgm:prSet/>
      <dgm:spPr/>
      <dgm:t>
        <a:bodyPr/>
        <a:lstStyle/>
        <a:p>
          <a:endParaRPr lang="ru-RU"/>
        </a:p>
      </dgm:t>
    </dgm:pt>
    <dgm:pt modelId="{62383273-BCD2-4C97-B675-B2C4FCD10FA4}" type="sibTrans" cxnId="{A1CF1164-86C9-4254-B7E9-909854C90DA9}">
      <dgm:prSet/>
      <dgm:spPr/>
      <dgm:t>
        <a:bodyPr/>
        <a:lstStyle/>
        <a:p>
          <a:endParaRPr lang="ru-RU"/>
        </a:p>
      </dgm:t>
    </dgm:pt>
    <dgm:pt modelId="{F899BE54-2697-4B96-83BF-4ECD66894D0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на получение информации.</a:t>
          </a:r>
          <a:endParaRPr lang="ru-RU" dirty="0"/>
        </a:p>
      </dgm:t>
    </dgm:pt>
    <dgm:pt modelId="{1039B0EE-715A-4B25-842E-FF0F00508010}" type="parTrans" cxnId="{F6F8E66F-9291-4C07-9B0D-71511115E633}">
      <dgm:prSet/>
      <dgm:spPr/>
      <dgm:t>
        <a:bodyPr/>
        <a:lstStyle/>
        <a:p>
          <a:endParaRPr lang="ru-RU"/>
        </a:p>
      </dgm:t>
    </dgm:pt>
    <dgm:pt modelId="{DDD39E3A-0C51-4779-A573-C2FC25D8BB27}" type="sibTrans" cxnId="{F6F8E66F-9291-4C07-9B0D-71511115E633}">
      <dgm:prSet/>
      <dgm:spPr/>
      <dgm:t>
        <a:bodyPr/>
        <a:lstStyle/>
        <a:p>
          <a:endParaRPr lang="ru-RU"/>
        </a:p>
      </dgm:t>
    </dgm:pt>
    <dgm:pt modelId="{43A216C7-B82A-4501-92A2-05C5DD137AD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пользоваться достижениями культуры. </a:t>
          </a:r>
          <a:endParaRPr lang="ru-RU" dirty="0"/>
        </a:p>
      </dgm:t>
    </dgm:pt>
    <dgm:pt modelId="{16B0F549-0C29-4C0D-ABBA-981AB93BBBCF}" type="parTrans" cxnId="{A40759F2-EB1C-4FBE-A5F1-4702F1DD4414}">
      <dgm:prSet/>
      <dgm:spPr/>
      <dgm:t>
        <a:bodyPr/>
        <a:lstStyle/>
        <a:p>
          <a:endParaRPr lang="ru-RU"/>
        </a:p>
      </dgm:t>
    </dgm:pt>
    <dgm:pt modelId="{B97F8CD5-D482-4885-8978-3A9B08F6C6BD}" type="sibTrans" cxnId="{A40759F2-EB1C-4FBE-A5F1-4702F1DD4414}">
      <dgm:prSet/>
      <dgm:spPr/>
      <dgm:t>
        <a:bodyPr/>
        <a:lstStyle/>
        <a:p>
          <a:endParaRPr lang="ru-RU"/>
        </a:p>
      </dgm:t>
    </dgm:pt>
    <dgm:pt modelId="{892265B7-B81B-4C3D-8D18-16A391D225B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· Право создавать семью. </a:t>
          </a:r>
          <a:endParaRPr lang="ru-RU" dirty="0"/>
        </a:p>
      </dgm:t>
    </dgm:pt>
    <dgm:pt modelId="{37771AB9-0A27-49A0-ADFF-296967A1F173}" type="parTrans" cxnId="{7845267C-B33E-4467-AD0F-3A4DEEDD4300}">
      <dgm:prSet/>
      <dgm:spPr/>
      <dgm:t>
        <a:bodyPr/>
        <a:lstStyle/>
        <a:p>
          <a:endParaRPr lang="ru-RU"/>
        </a:p>
      </dgm:t>
    </dgm:pt>
    <dgm:pt modelId="{FBDDAFC7-11F9-46F1-A647-5C38DBFEF3B9}" type="sibTrans" cxnId="{7845267C-B33E-4467-AD0F-3A4DEEDD4300}">
      <dgm:prSet/>
      <dgm:spPr/>
      <dgm:t>
        <a:bodyPr/>
        <a:lstStyle/>
        <a:p>
          <a:endParaRPr lang="ru-RU"/>
        </a:p>
      </dgm:t>
    </dgm:pt>
    <dgm:pt modelId="{E3B5C569-891F-4A4C-9B29-CB9068D9A7B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• Право участвовать в научно-техническом, художественном творчестве.</a:t>
          </a:r>
          <a:endParaRPr lang="ru-RU" dirty="0"/>
        </a:p>
      </dgm:t>
    </dgm:pt>
    <dgm:pt modelId="{9D11FED1-B1D6-4705-A854-ADDC783E9929}" type="parTrans" cxnId="{554D4907-2FC0-471A-AA34-4C3D6FE9355C}">
      <dgm:prSet/>
      <dgm:spPr/>
      <dgm:t>
        <a:bodyPr/>
        <a:lstStyle/>
        <a:p>
          <a:endParaRPr lang="ru-RU"/>
        </a:p>
      </dgm:t>
    </dgm:pt>
    <dgm:pt modelId="{6B9885FF-2A57-4845-B931-0F794180E137}" type="sibTrans" cxnId="{554D4907-2FC0-471A-AA34-4C3D6FE9355C}">
      <dgm:prSet/>
      <dgm:spPr/>
      <dgm:t>
        <a:bodyPr/>
        <a:lstStyle/>
        <a:p>
          <a:endParaRPr lang="ru-RU"/>
        </a:p>
      </dgm:t>
    </dgm:pt>
    <dgm:pt modelId="{11188B64-6F6F-4B0B-B339-93252AA8E71A}" type="pres">
      <dgm:prSet presAssocID="{243E9212-566B-4721-93A4-88F26DA5D8CD}" presName="linear" presStyleCnt="0">
        <dgm:presLayoutVars>
          <dgm:animLvl val="lvl"/>
          <dgm:resizeHandles val="exact"/>
        </dgm:presLayoutVars>
      </dgm:prSet>
      <dgm:spPr/>
    </dgm:pt>
    <dgm:pt modelId="{0E6E4A24-7176-4B3C-8404-B8A99EC909CC}" type="pres">
      <dgm:prSet presAssocID="{0B15EF02-7CBC-4CAD-B37B-3315B335A2AD}" presName="parentText" presStyleLbl="node1" presStyleIdx="0" presStyleCnt="18" custScaleY="155280" custLinFactY="-7102" custLinFactNeighborY="-100000">
        <dgm:presLayoutVars>
          <dgm:chMax val="0"/>
          <dgm:bulletEnabled val="1"/>
        </dgm:presLayoutVars>
      </dgm:prSet>
      <dgm:spPr/>
    </dgm:pt>
    <dgm:pt modelId="{C96C448C-AE2B-4754-AEC9-2DC3AA215AA0}" type="pres">
      <dgm:prSet presAssocID="{B2660D5A-11D6-4106-9423-03A2B74A3C75}" presName="spacer" presStyleCnt="0"/>
      <dgm:spPr/>
    </dgm:pt>
    <dgm:pt modelId="{125B1632-F1E7-43CD-9B89-F1D20C72163D}" type="pres">
      <dgm:prSet presAssocID="{5B5ED472-F33C-4C9F-B287-1B278F154409}" presName="parentText" presStyleLbl="node1" presStyleIdx="1" presStyleCnt="18">
        <dgm:presLayoutVars>
          <dgm:chMax val="0"/>
          <dgm:bulletEnabled val="1"/>
        </dgm:presLayoutVars>
      </dgm:prSet>
      <dgm:spPr/>
    </dgm:pt>
    <dgm:pt modelId="{A986B26C-431D-4C5E-A88C-2369D0310C25}" type="pres">
      <dgm:prSet presAssocID="{2FF14515-6DD8-4BA4-886E-89C687B332FF}" presName="spacer" presStyleCnt="0"/>
      <dgm:spPr/>
    </dgm:pt>
    <dgm:pt modelId="{32347972-6362-4F99-AFE8-EBB702461CFD}" type="pres">
      <dgm:prSet presAssocID="{6D3B22D1-DCDE-43A8-88F3-B4CBE2E53FE2}" presName="parentText" presStyleLbl="node1" presStyleIdx="2" presStyleCnt="18">
        <dgm:presLayoutVars>
          <dgm:chMax val="0"/>
          <dgm:bulletEnabled val="1"/>
        </dgm:presLayoutVars>
      </dgm:prSet>
      <dgm:spPr/>
    </dgm:pt>
    <dgm:pt modelId="{0A81D1AF-B606-4AAA-A112-58EAD48840EE}" type="pres">
      <dgm:prSet presAssocID="{789ED7DE-E826-4AAE-B983-ED7DA160839D}" presName="spacer" presStyleCnt="0"/>
      <dgm:spPr/>
    </dgm:pt>
    <dgm:pt modelId="{19F8FED1-8ED8-4B8A-8623-1DD637873B74}" type="pres">
      <dgm:prSet presAssocID="{E211A290-B70C-4A1E-99FE-B524798ADA03}" presName="parentText" presStyleLbl="node1" presStyleIdx="3" presStyleCnt="18">
        <dgm:presLayoutVars>
          <dgm:chMax val="0"/>
          <dgm:bulletEnabled val="1"/>
        </dgm:presLayoutVars>
      </dgm:prSet>
      <dgm:spPr/>
    </dgm:pt>
    <dgm:pt modelId="{87644478-0E87-4F34-8B84-ECA215E6BA0C}" type="pres">
      <dgm:prSet presAssocID="{D5211B16-E0FA-44BD-8CDA-D2A014E8C946}" presName="spacer" presStyleCnt="0"/>
      <dgm:spPr/>
    </dgm:pt>
    <dgm:pt modelId="{A0EA1CC9-8AC5-45C6-AC36-4D92FD8F1612}" type="pres">
      <dgm:prSet presAssocID="{FD67B82C-4BC0-4706-AA73-22DE65C0E3E3}" presName="parentText" presStyleLbl="node1" presStyleIdx="4" presStyleCnt="18">
        <dgm:presLayoutVars>
          <dgm:chMax val="0"/>
          <dgm:bulletEnabled val="1"/>
        </dgm:presLayoutVars>
      </dgm:prSet>
      <dgm:spPr/>
    </dgm:pt>
    <dgm:pt modelId="{9408E45C-AC25-4D10-AFED-3DB5D98B926C}" type="pres">
      <dgm:prSet presAssocID="{D4A015F1-B3AF-429A-A018-AD0286D28AA5}" presName="spacer" presStyleCnt="0"/>
      <dgm:spPr/>
    </dgm:pt>
    <dgm:pt modelId="{ECCAED90-5AAD-43D6-9FEC-6C39C7A74B04}" type="pres">
      <dgm:prSet presAssocID="{5E1A582F-BFFD-4AC7-B13E-048F379A4780}" presName="parentText" presStyleLbl="node1" presStyleIdx="5" presStyleCnt="18">
        <dgm:presLayoutVars>
          <dgm:chMax val="0"/>
          <dgm:bulletEnabled val="1"/>
        </dgm:presLayoutVars>
      </dgm:prSet>
      <dgm:spPr/>
    </dgm:pt>
    <dgm:pt modelId="{C9C156DE-737B-428F-8F11-4DA750024DCE}" type="pres">
      <dgm:prSet presAssocID="{7BC26EFE-E9BC-4E34-895A-2C83A0EC4AFB}" presName="spacer" presStyleCnt="0"/>
      <dgm:spPr/>
    </dgm:pt>
    <dgm:pt modelId="{02FC35D9-FAFD-48B0-8C3F-332975C66F83}" type="pres">
      <dgm:prSet presAssocID="{55E49D3D-4DAF-4306-B398-89FB28661216}" presName="parentText" presStyleLbl="node1" presStyleIdx="6" presStyleCnt="18">
        <dgm:presLayoutVars>
          <dgm:chMax val="0"/>
          <dgm:bulletEnabled val="1"/>
        </dgm:presLayoutVars>
      </dgm:prSet>
      <dgm:spPr/>
    </dgm:pt>
    <dgm:pt modelId="{2BADD9F1-234A-4083-8417-6F9D533B7168}" type="pres">
      <dgm:prSet presAssocID="{9801FC06-D9D1-4496-B3F4-C63663413285}" presName="spacer" presStyleCnt="0"/>
      <dgm:spPr/>
    </dgm:pt>
    <dgm:pt modelId="{E1D0DB72-83D4-49BC-8836-43E48D3D07C6}" type="pres">
      <dgm:prSet presAssocID="{8F301A5F-20B0-40ED-AAAF-0A9F3E55A6EA}" presName="parentText" presStyleLbl="node1" presStyleIdx="7" presStyleCnt="18">
        <dgm:presLayoutVars>
          <dgm:chMax val="0"/>
          <dgm:bulletEnabled val="1"/>
        </dgm:presLayoutVars>
      </dgm:prSet>
      <dgm:spPr/>
    </dgm:pt>
    <dgm:pt modelId="{6D904666-4AFB-49D9-8FDE-808A0B106315}" type="pres">
      <dgm:prSet presAssocID="{57ECF78E-F668-435C-8ADF-80E0FC1E522B}" presName="spacer" presStyleCnt="0"/>
      <dgm:spPr/>
    </dgm:pt>
    <dgm:pt modelId="{E71D875D-95C4-4BC7-AE3B-16A1CD1F94E3}" type="pres">
      <dgm:prSet presAssocID="{EA6CEA9F-72C8-4762-92DC-CAE6615B6292}" presName="parentText" presStyleLbl="node1" presStyleIdx="8" presStyleCnt="18">
        <dgm:presLayoutVars>
          <dgm:chMax val="0"/>
          <dgm:bulletEnabled val="1"/>
        </dgm:presLayoutVars>
      </dgm:prSet>
      <dgm:spPr/>
    </dgm:pt>
    <dgm:pt modelId="{B5BD93E4-299F-483E-9775-E679F0C67969}" type="pres">
      <dgm:prSet presAssocID="{89D08571-D729-4FA9-A043-764C956B42B7}" presName="spacer" presStyleCnt="0"/>
      <dgm:spPr/>
    </dgm:pt>
    <dgm:pt modelId="{60853E49-9E95-4F7B-893D-23404457B74B}" type="pres">
      <dgm:prSet presAssocID="{1DC1672D-A4B4-4740-94F0-8D2D483C00C3}" presName="parentText" presStyleLbl="node1" presStyleIdx="9" presStyleCnt="18">
        <dgm:presLayoutVars>
          <dgm:chMax val="0"/>
          <dgm:bulletEnabled val="1"/>
        </dgm:presLayoutVars>
      </dgm:prSet>
      <dgm:spPr/>
    </dgm:pt>
    <dgm:pt modelId="{C80E855E-C38E-4945-9764-504DF8ED81A5}" type="pres">
      <dgm:prSet presAssocID="{14949470-C40F-4BF0-9A0A-D6168BA4BC29}" presName="spacer" presStyleCnt="0"/>
      <dgm:spPr/>
    </dgm:pt>
    <dgm:pt modelId="{8F0F56F9-1AEF-4724-AACF-63DDFAC7B2F4}" type="pres">
      <dgm:prSet presAssocID="{02321016-AFEF-4E5E-A266-4CC7BBADB075}" presName="parentText" presStyleLbl="node1" presStyleIdx="10" presStyleCnt="18">
        <dgm:presLayoutVars>
          <dgm:chMax val="0"/>
          <dgm:bulletEnabled val="1"/>
        </dgm:presLayoutVars>
      </dgm:prSet>
      <dgm:spPr/>
    </dgm:pt>
    <dgm:pt modelId="{1CF7DC29-EE89-4420-B44D-2BB96B3E9562}" type="pres">
      <dgm:prSet presAssocID="{9F9B892E-43CF-46C4-97F0-D088B94F2EFE}" presName="spacer" presStyleCnt="0"/>
      <dgm:spPr/>
    </dgm:pt>
    <dgm:pt modelId="{360B045C-96DD-4D84-A1D3-AFB634DCB781}" type="pres">
      <dgm:prSet presAssocID="{73340C52-9183-4240-8F2B-C92EBE3D7E9A}" presName="parentText" presStyleLbl="node1" presStyleIdx="11" presStyleCnt="18">
        <dgm:presLayoutVars>
          <dgm:chMax val="0"/>
          <dgm:bulletEnabled val="1"/>
        </dgm:presLayoutVars>
      </dgm:prSet>
      <dgm:spPr/>
    </dgm:pt>
    <dgm:pt modelId="{EB0F69FE-CBA3-4A0D-B875-52FBF6713B33}" type="pres">
      <dgm:prSet presAssocID="{97B6270E-40D6-4A14-A831-B08CFD48441E}" presName="spacer" presStyleCnt="0"/>
      <dgm:spPr/>
    </dgm:pt>
    <dgm:pt modelId="{0F268C72-A153-4A7C-9640-39CCB1B5CD18}" type="pres">
      <dgm:prSet presAssocID="{4DE14F5C-15EB-4AC4-A63F-9B8699F01CA6}" presName="parentText" presStyleLbl="node1" presStyleIdx="12" presStyleCnt="18">
        <dgm:presLayoutVars>
          <dgm:chMax val="0"/>
          <dgm:bulletEnabled val="1"/>
        </dgm:presLayoutVars>
      </dgm:prSet>
      <dgm:spPr/>
    </dgm:pt>
    <dgm:pt modelId="{FBEE477E-0991-4603-AE9D-A9141074E152}" type="pres">
      <dgm:prSet presAssocID="{A13C9522-132E-49DC-8721-B6AD2EA11D14}" presName="spacer" presStyleCnt="0"/>
      <dgm:spPr/>
    </dgm:pt>
    <dgm:pt modelId="{B82BD2C9-9E67-41E0-AEE0-9BFFAD05D4CB}" type="pres">
      <dgm:prSet presAssocID="{4121461E-61A6-41A0-AD24-65A219B5CBCB}" presName="parentText" presStyleLbl="node1" presStyleIdx="13" presStyleCnt="18">
        <dgm:presLayoutVars>
          <dgm:chMax val="0"/>
          <dgm:bulletEnabled val="1"/>
        </dgm:presLayoutVars>
      </dgm:prSet>
      <dgm:spPr/>
    </dgm:pt>
    <dgm:pt modelId="{38239935-0741-4AAE-B0B2-BA34808847F1}" type="pres">
      <dgm:prSet presAssocID="{62383273-BCD2-4C97-B675-B2C4FCD10FA4}" presName="spacer" presStyleCnt="0"/>
      <dgm:spPr/>
    </dgm:pt>
    <dgm:pt modelId="{85979001-F0DF-4AD8-BE09-BFEB9E4A29C1}" type="pres">
      <dgm:prSet presAssocID="{F899BE54-2697-4B96-83BF-4ECD66894D09}" presName="parentText" presStyleLbl="node1" presStyleIdx="14" presStyleCnt="18">
        <dgm:presLayoutVars>
          <dgm:chMax val="0"/>
          <dgm:bulletEnabled val="1"/>
        </dgm:presLayoutVars>
      </dgm:prSet>
      <dgm:spPr/>
    </dgm:pt>
    <dgm:pt modelId="{89A89BA3-FB5D-4A78-9BED-D58BE004FA42}" type="pres">
      <dgm:prSet presAssocID="{DDD39E3A-0C51-4779-A573-C2FC25D8BB27}" presName="spacer" presStyleCnt="0"/>
      <dgm:spPr/>
    </dgm:pt>
    <dgm:pt modelId="{202C8F07-5B5C-4A6E-AE25-F2FFA9F5213D}" type="pres">
      <dgm:prSet presAssocID="{43A216C7-B82A-4501-92A2-05C5DD137AD2}" presName="parentText" presStyleLbl="node1" presStyleIdx="15" presStyleCnt="18">
        <dgm:presLayoutVars>
          <dgm:chMax val="0"/>
          <dgm:bulletEnabled val="1"/>
        </dgm:presLayoutVars>
      </dgm:prSet>
      <dgm:spPr/>
    </dgm:pt>
    <dgm:pt modelId="{E88087A0-88C6-4802-9595-175EAFD1DA2A}" type="pres">
      <dgm:prSet presAssocID="{B97F8CD5-D482-4885-8978-3A9B08F6C6BD}" presName="spacer" presStyleCnt="0"/>
      <dgm:spPr/>
    </dgm:pt>
    <dgm:pt modelId="{968740A7-839B-4AB8-8EE9-122EAA1AA8CA}" type="pres">
      <dgm:prSet presAssocID="{892265B7-B81B-4C3D-8D18-16A391D225B1}" presName="parentText" presStyleLbl="node1" presStyleIdx="16" presStyleCnt="18">
        <dgm:presLayoutVars>
          <dgm:chMax val="0"/>
          <dgm:bulletEnabled val="1"/>
        </dgm:presLayoutVars>
      </dgm:prSet>
      <dgm:spPr/>
    </dgm:pt>
    <dgm:pt modelId="{194E35E3-7924-485C-BA80-D3BF60E6C642}" type="pres">
      <dgm:prSet presAssocID="{FBDDAFC7-11F9-46F1-A647-5C38DBFEF3B9}" presName="spacer" presStyleCnt="0"/>
      <dgm:spPr/>
    </dgm:pt>
    <dgm:pt modelId="{1540BDCF-3C93-46CE-B3F6-E86166368508}" type="pres">
      <dgm:prSet presAssocID="{E3B5C569-891F-4A4C-9B29-CB9068D9A7B8}" presName="parentText" presStyleLbl="node1" presStyleIdx="17" presStyleCnt="18">
        <dgm:presLayoutVars>
          <dgm:chMax val="0"/>
          <dgm:bulletEnabled val="1"/>
        </dgm:presLayoutVars>
      </dgm:prSet>
      <dgm:spPr/>
    </dgm:pt>
  </dgm:ptLst>
  <dgm:cxnLst>
    <dgm:cxn modelId="{45349278-7E99-415F-98AF-33EA10AFD4A5}" type="presOf" srcId="{4121461E-61A6-41A0-AD24-65A219B5CBCB}" destId="{B82BD2C9-9E67-41E0-AEE0-9BFFAD05D4CB}" srcOrd="0" destOrd="0" presId="urn:microsoft.com/office/officeart/2005/8/layout/vList2"/>
    <dgm:cxn modelId="{5296F64B-5B75-4704-BF60-7982AF21F2DB}" srcId="{243E9212-566B-4721-93A4-88F26DA5D8CD}" destId="{E211A290-B70C-4A1E-99FE-B524798ADA03}" srcOrd="3" destOrd="0" parTransId="{3DF8C8D0-D614-4D13-8BFA-78E984A585FD}" sibTransId="{D5211B16-E0FA-44BD-8CDA-D2A014E8C946}"/>
    <dgm:cxn modelId="{7E1D26DB-C4BC-4FB4-8F3D-3EF32DAB04B8}" type="presOf" srcId="{1DC1672D-A4B4-4740-94F0-8D2D483C00C3}" destId="{60853E49-9E95-4F7B-893D-23404457B74B}" srcOrd="0" destOrd="0" presId="urn:microsoft.com/office/officeart/2005/8/layout/vList2"/>
    <dgm:cxn modelId="{0796D75E-053D-4583-91B8-FCC0025D40C0}" srcId="{243E9212-566B-4721-93A4-88F26DA5D8CD}" destId="{73340C52-9183-4240-8F2B-C92EBE3D7E9A}" srcOrd="11" destOrd="0" parTransId="{2F18313F-4102-465B-9CD2-604DA4CAE02D}" sibTransId="{97B6270E-40D6-4A14-A831-B08CFD48441E}"/>
    <dgm:cxn modelId="{1B0AF29E-F079-4D9A-85C7-5121345A2795}" srcId="{243E9212-566B-4721-93A4-88F26DA5D8CD}" destId="{6D3B22D1-DCDE-43A8-88F3-B4CBE2E53FE2}" srcOrd="2" destOrd="0" parTransId="{EB29471B-9AB2-4E38-AAE2-BBCE6C147B1A}" sibTransId="{789ED7DE-E826-4AAE-B983-ED7DA160839D}"/>
    <dgm:cxn modelId="{D0AD67D3-F1C4-481D-B0B3-CFA4B347842B}" srcId="{243E9212-566B-4721-93A4-88F26DA5D8CD}" destId="{5E1A582F-BFFD-4AC7-B13E-048F379A4780}" srcOrd="5" destOrd="0" parTransId="{E852888A-3985-40A2-96A5-2D86769190A4}" sibTransId="{7BC26EFE-E9BC-4E34-895A-2C83A0EC4AFB}"/>
    <dgm:cxn modelId="{4CD9DA2C-D3C2-449F-8001-C2F309FD2920}" type="presOf" srcId="{55E49D3D-4DAF-4306-B398-89FB28661216}" destId="{02FC35D9-FAFD-48B0-8C3F-332975C66F83}" srcOrd="0" destOrd="0" presId="urn:microsoft.com/office/officeart/2005/8/layout/vList2"/>
    <dgm:cxn modelId="{AF5F4F54-CA5E-483B-A3C6-A2DA5C404155}" type="presOf" srcId="{6D3B22D1-DCDE-43A8-88F3-B4CBE2E53FE2}" destId="{32347972-6362-4F99-AFE8-EBB702461CFD}" srcOrd="0" destOrd="0" presId="urn:microsoft.com/office/officeart/2005/8/layout/vList2"/>
    <dgm:cxn modelId="{86605364-0327-4184-8671-CF047F5D68D0}" type="presOf" srcId="{FD67B82C-4BC0-4706-AA73-22DE65C0E3E3}" destId="{A0EA1CC9-8AC5-45C6-AC36-4D92FD8F1612}" srcOrd="0" destOrd="0" presId="urn:microsoft.com/office/officeart/2005/8/layout/vList2"/>
    <dgm:cxn modelId="{828EBA7E-EF82-4C38-82A8-DFAEC00C3433}" type="presOf" srcId="{73340C52-9183-4240-8F2B-C92EBE3D7E9A}" destId="{360B045C-96DD-4D84-A1D3-AFB634DCB781}" srcOrd="0" destOrd="0" presId="urn:microsoft.com/office/officeart/2005/8/layout/vList2"/>
    <dgm:cxn modelId="{8A1F3429-4202-4774-B7BB-FC3F095146FA}" type="presOf" srcId="{5B5ED472-F33C-4C9F-B287-1B278F154409}" destId="{125B1632-F1E7-43CD-9B89-F1D20C72163D}" srcOrd="0" destOrd="0" presId="urn:microsoft.com/office/officeart/2005/8/layout/vList2"/>
    <dgm:cxn modelId="{27C9079D-72D3-47D4-9AF8-AECAC1C28A01}" srcId="{243E9212-566B-4721-93A4-88F26DA5D8CD}" destId="{55E49D3D-4DAF-4306-B398-89FB28661216}" srcOrd="6" destOrd="0" parTransId="{2D1F7FC5-85F3-4E4C-B84A-1A43132A910B}" sibTransId="{9801FC06-D9D1-4496-B3F4-C63663413285}"/>
    <dgm:cxn modelId="{5733D2A8-0441-43FA-98D9-B382F10C6A19}" type="presOf" srcId="{02321016-AFEF-4E5E-A266-4CC7BBADB075}" destId="{8F0F56F9-1AEF-4724-AACF-63DDFAC7B2F4}" srcOrd="0" destOrd="0" presId="urn:microsoft.com/office/officeart/2005/8/layout/vList2"/>
    <dgm:cxn modelId="{66EB8528-85B9-4CA8-B293-F476075DAAE4}" srcId="{243E9212-566B-4721-93A4-88F26DA5D8CD}" destId="{1DC1672D-A4B4-4740-94F0-8D2D483C00C3}" srcOrd="9" destOrd="0" parTransId="{F00E0BAA-6933-4AAC-BA87-88CB620D0B16}" sibTransId="{14949470-C40F-4BF0-9A0A-D6168BA4BC29}"/>
    <dgm:cxn modelId="{5515165C-9E36-4869-BF4D-A5BB9C264F27}" srcId="{243E9212-566B-4721-93A4-88F26DA5D8CD}" destId="{02321016-AFEF-4E5E-A266-4CC7BBADB075}" srcOrd="10" destOrd="0" parTransId="{DDC2C74E-8988-41C6-9519-7D17566993DA}" sibTransId="{9F9B892E-43CF-46C4-97F0-D088B94F2EFE}"/>
    <dgm:cxn modelId="{A40759F2-EB1C-4FBE-A5F1-4702F1DD4414}" srcId="{243E9212-566B-4721-93A4-88F26DA5D8CD}" destId="{43A216C7-B82A-4501-92A2-05C5DD137AD2}" srcOrd="15" destOrd="0" parTransId="{16B0F549-0C29-4C0D-ABBA-981AB93BBBCF}" sibTransId="{B97F8CD5-D482-4885-8978-3A9B08F6C6BD}"/>
    <dgm:cxn modelId="{F6F8E66F-9291-4C07-9B0D-71511115E633}" srcId="{243E9212-566B-4721-93A4-88F26DA5D8CD}" destId="{F899BE54-2697-4B96-83BF-4ECD66894D09}" srcOrd="14" destOrd="0" parTransId="{1039B0EE-715A-4B25-842E-FF0F00508010}" sibTransId="{DDD39E3A-0C51-4779-A573-C2FC25D8BB27}"/>
    <dgm:cxn modelId="{554D4907-2FC0-471A-AA34-4C3D6FE9355C}" srcId="{243E9212-566B-4721-93A4-88F26DA5D8CD}" destId="{E3B5C569-891F-4A4C-9B29-CB9068D9A7B8}" srcOrd="17" destOrd="0" parTransId="{9D11FED1-B1D6-4705-A854-ADDC783E9929}" sibTransId="{6B9885FF-2A57-4845-B931-0F794180E137}"/>
    <dgm:cxn modelId="{5B746DB4-E637-49D8-8B15-F2333423C1FA}" srcId="{243E9212-566B-4721-93A4-88F26DA5D8CD}" destId="{8F301A5F-20B0-40ED-AAAF-0A9F3E55A6EA}" srcOrd="7" destOrd="0" parTransId="{A0993925-0BF9-4D61-8F39-E1FCDBAC49B9}" sibTransId="{57ECF78E-F668-435C-8ADF-80E0FC1E522B}"/>
    <dgm:cxn modelId="{803C630C-3B3D-4ECB-9042-68BBE9AAC860}" srcId="{243E9212-566B-4721-93A4-88F26DA5D8CD}" destId="{0B15EF02-7CBC-4CAD-B37B-3315B335A2AD}" srcOrd="0" destOrd="0" parTransId="{8CA6B235-F543-4C37-87A5-1F38BDAAA0E4}" sibTransId="{B2660D5A-11D6-4106-9423-03A2B74A3C75}"/>
    <dgm:cxn modelId="{408E5BF0-A5C2-46CE-9078-24D8F473B23B}" type="presOf" srcId="{4DE14F5C-15EB-4AC4-A63F-9B8699F01CA6}" destId="{0F268C72-A153-4A7C-9640-39CCB1B5CD18}" srcOrd="0" destOrd="0" presId="urn:microsoft.com/office/officeart/2005/8/layout/vList2"/>
    <dgm:cxn modelId="{7FF2B447-E6C3-4B36-B301-D3FF862EA582}" type="presOf" srcId="{0B15EF02-7CBC-4CAD-B37B-3315B335A2AD}" destId="{0E6E4A24-7176-4B3C-8404-B8A99EC909CC}" srcOrd="0" destOrd="0" presId="urn:microsoft.com/office/officeart/2005/8/layout/vList2"/>
    <dgm:cxn modelId="{2D150255-A46D-4746-BED6-B419D9819DA8}" type="presOf" srcId="{F899BE54-2697-4B96-83BF-4ECD66894D09}" destId="{85979001-F0DF-4AD8-BE09-BFEB9E4A29C1}" srcOrd="0" destOrd="0" presId="urn:microsoft.com/office/officeart/2005/8/layout/vList2"/>
    <dgm:cxn modelId="{902E6CE4-5E28-445E-87EE-9E371F0B62F3}" srcId="{243E9212-566B-4721-93A4-88F26DA5D8CD}" destId="{FD67B82C-4BC0-4706-AA73-22DE65C0E3E3}" srcOrd="4" destOrd="0" parTransId="{D21CEEC0-FDCD-4002-AF39-92C5EBCF8DF0}" sibTransId="{D4A015F1-B3AF-429A-A018-AD0286D28AA5}"/>
    <dgm:cxn modelId="{26A8A8AD-1054-42E3-870B-1ACCBCA68FF6}" srcId="{243E9212-566B-4721-93A4-88F26DA5D8CD}" destId="{5B5ED472-F33C-4C9F-B287-1B278F154409}" srcOrd="1" destOrd="0" parTransId="{DBB55799-9B8C-437E-9DBD-2CABCF585710}" sibTransId="{2FF14515-6DD8-4BA4-886E-89C687B332FF}"/>
    <dgm:cxn modelId="{FD381084-48C8-4397-8822-7D66EAFF3521}" type="presOf" srcId="{E211A290-B70C-4A1E-99FE-B524798ADA03}" destId="{19F8FED1-8ED8-4B8A-8623-1DD637873B74}" srcOrd="0" destOrd="0" presId="urn:microsoft.com/office/officeart/2005/8/layout/vList2"/>
    <dgm:cxn modelId="{ACBD0F3F-254A-4A21-926F-9BD1C5EF407E}" srcId="{243E9212-566B-4721-93A4-88F26DA5D8CD}" destId="{EA6CEA9F-72C8-4762-92DC-CAE6615B6292}" srcOrd="8" destOrd="0" parTransId="{D9BCBF08-EF42-4063-971F-15F71C27A432}" sibTransId="{89D08571-D729-4FA9-A043-764C956B42B7}"/>
    <dgm:cxn modelId="{6D04FECA-B26D-4BD8-9C34-02BE3C7E5ADB}" type="presOf" srcId="{892265B7-B81B-4C3D-8D18-16A391D225B1}" destId="{968740A7-839B-4AB8-8EE9-122EAA1AA8CA}" srcOrd="0" destOrd="0" presId="urn:microsoft.com/office/officeart/2005/8/layout/vList2"/>
    <dgm:cxn modelId="{2A1F2702-516D-4F8E-8C96-48FB47399BF2}" type="presOf" srcId="{5E1A582F-BFFD-4AC7-B13E-048F379A4780}" destId="{ECCAED90-5AAD-43D6-9FEC-6C39C7A74B04}" srcOrd="0" destOrd="0" presId="urn:microsoft.com/office/officeart/2005/8/layout/vList2"/>
    <dgm:cxn modelId="{139CA082-D9EB-4183-9379-B7B5C0246731}" type="presOf" srcId="{43A216C7-B82A-4501-92A2-05C5DD137AD2}" destId="{202C8F07-5B5C-4A6E-AE25-F2FFA9F5213D}" srcOrd="0" destOrd="0" presId="urn:microsoft.com/office/officeart/2005/8/layout/vList2"/>
    <dgm:cxn modelId="{9368EB49-3D6F-4B27-A411-545825AC8272}" type="presOf" srcId="{E3B5C569-891F-4A4C-9B29-CB9068D9A7B8}" destId="{1540BDCF-3C93-46CE-B3F6-E86166368508}" srcOrd="0" destOrd="0" presId="urn:microsoft.com/office/officeart/2005/8/layout/vList2"/>
    <dgm:cxn modelId="{A1CF1164-86C9-4254-B7E9-909854C90DA9}" srcId="{243E9212-566B-4721-93A4-88F26DA5D8CD}" destId="{4121461E-61A6-41A0-AD24-65A219B5CBCB}" srcOrd="13" destOrd="0" parTransId="{0188E9AF-A2B3-4492-A6FB-0BD78EEF03B6}" sibTransId="{62383273-BCD2-4C97-B675-B2C4FCD10FA4}"/>
    <dgm:cxn modelId="{7845267C-B33E-4467-AD0F-3A4DEEDD4300}" srcId="{243E9212-566B-4721-93A4-88F26DA5D8CD}" destId="{892265B7-B81B-4C3D-8D18-16A391D225B1}" srcOrd="16" destOrd="0" parTransId="{37771AB9-0A27-49A0-ADFF-296967A1F173}" sibTransId="{FBDDAFC7-11F9-46F1-A647-5C38DBFEF3B9}"/>
    <dgm:cxn modelId="{41E777AA-0849-4447-9A8C-7415D023F67B}" srcId="{243E9212-566B-4721-93A4-88F26DA5D8CD}" destId="{4DE14F5C-15EB-4AC4-A63F-9B8699F01CA6}" srcOrd="12" destOrd="0" parTransId="{96344841-E5EF-4DF5-BBE9-E21F75ED89B8}" sibTransId="{A13C9522-132E-49DC-8721-B6AD2EA11D14}"/>
    <dgm:cxn modelId="{29057732-B459-4CEA-9A6E-79B06E2172D7}" type="presOf" srcId="{243E9212-566B-4721-93A4-88F26DA5D8CD}" destId="{11188B64-6F6F-4B0B-B339-93252AA8E71A}" srcOrd="0" destOrd="0" presId="urn:microsoft.com/office/officeart/2005/8/layout/vList2"/>
    <dgm:cxn modelId="{D3AE92F1-8D2A-435F-8F98-BD11D5A35D57}" type="presOf" srcId="{8F301A5F-20B0-40ED-AAAF-0A9F3E55A6EA}" destId="{E1D0DB72-83D4-49BC-8836-43E48D3D07C6}" srcOrd="0" destOrd="0" presId="urn:microsoft.com/office/officeart/2005/8/layout/vList2"/>
    <dgm:cxn modelId="{D325C053-7485-4E8A-885B-986990A9D09B}" type="presOf" srcId="{EA6CEA9F-72C8-4762-92DC-CAE6615B6292}" destId="{E71D875D-95C4-4BC7-AE3B-16A1CD1F94E3}" srcOrd="0" destOrd="0" presId="urn:microsoft.com/office/officeart/2005/8/layout/vList2"/>
    <dgm:cxn modelId="{01FE9B1A-57A6-4898-8380-4B7B4ED563F9}" type="presParOf" srcId="{11188B64-6F6F-4B0B-B339-93252AA8E71A}" destId="{0E6E4A24-7176-4B3C-8404-B8A99EC909CC}" srcOrd="0" destOrd="0" presId="urn:microsoft.com/office/officeart/2005/8/layout/vList2"/>
    <dgm:cxn modelId="{E1368E5B-B12F-4186-BB3D-EABEF1FC040D}" type="presParOf" srcId="{11188B64-6F6F-4B0B-B339-93252AA8E71A}" destId="{C96C448C-AE2B-4754-AEC9-2DC3AA215AA0}" srcOrd="1" destOrd="0" presId="urn:microsoft.com/office/officeart/2005/8/layout/vList2"/>
    <dgm:cxn modelId="{42457880-E3EC-48F8-B10D-F118BAD93946}" type="presParOf" srcId="{11188B64-6F6F-4B0B-B339-93252AA8E71A}" destId="{125B1632-F1E7-43CD-9B89-F1D20C72163D}" srcOrd="2" destOrd="0" presId="urn:microsoft.com/office/officeart/2005/8/layout/vList2"/>
    <dgm:cxn modelId="{F7035E5F-487F-479C-8900-C71AA6938264}" type="presParOf" srcId="{11188B64-6F6F-4B0B-B339-93252AA8E71A}" destId="{A986B26C-431D-4C5E-A88C-2369D0310C25}" srcOrd="3" destOrd="0" presId="urn:microsoft.com/office/officeart/2005/8/layout/vList2"/>
    <dgm:cxn modelId="{72DAE89C-C81C-4FE1-BF9A-86EECFD821F0}" type="presParOf" srcId="{11188B64-6F6F-4B0B-B339-93252AA8E71A}" destId="{32347972-6362-4F99-AFE8-EBB702461CFD}" srcOrd="4" destOrd="0" presId="urn:microsoft.com/office/officeart/2005/8/layout/vList2"/>
    <dgm:cxn modelId="{6338E8A3-7D8F-4BE4-AF01-76CABF7C5611}" type="presParOf" srcId="{11188B64-6F6F-4B0B-B339-93252AA8E71A}" destId="{0A81D1AF-B606-4AAA-A112-58EAD48840EE}" srcOrd="5" destOrd="0" presId="urn:microsoft.com/office/officeart/2005/8/layout/vList2"/>
    <dgm:cxn modelId="{E3D9EACB-3802-4CBE-8B6E-50BD4DEE219E}" type="presParOf" srcId="{11188B64-6F6F-4B0B-B339-93252AA8E71A}" destId="{19F8FED1-8ED8-4B8A-8623-1DD637873B74}" srcOrd="6" destOrd="0" presId="urn:microsoft.com/office/officeart/2005/8/layout/vList2"/>
    <dgm:cxn modelId="{361CB1C6-DF29-4792-AF84-10C928012D08}" type="presParOf" srcId="{11188B64-6F6F-4B0B-B339-93252AA8E71A}" destId="{87644478-0E87-4F34-8B84-ECA215E6BA0C}" srcOrd="7" destOrd="0" presId="urn:microsoft.com/office/officeart/2005/8/layout/vList2"/>
    <dgm:cxn modelId="{4CFD743F-F409-45C8-832B-0BF52B56F41A}" type="presParOf" srcId="{11188B64-6F6F-4B0B-B339-93252AA8E71A}" destId="{A0EA1CC9-8AC5-45C6-AC36-4D92FD8F1612}" srcOrd="8" destOrd="0" presId="urn:microsoft.com/office/officeart/2005/8/layout/vList2"/>
    <dgm:cxn modelId="{6CC5A51C-D542-4121-A85B-75AABAA1EBC7}" type="presParOf" srcId="{11188B64-6F6F-4B0B-B339-93252AA8E71A}" destId="{9408E45C-AC25-4D10-AFED-3DB5D98B926C}" srcOrd="9" destOrd="0" presId="urn:microsoft.com/office/officeart/2005/8/layout/vList2"/>
    <dgm:cxn modelId="{3AFFAF03-5839-478F-A63C-06275B9B11B0}" type="presParOf" srcId="{11188B64-6F6F-4B0B-B339-93252AA8E71A}" destId="{ECCAED90-5AAD-43D6-9FEC-6C39C7A74B04}" srcOrd="10" destOrd="0" presId="urn:microsoft.com/office/officeart/2005/8/layout/vList2"/>
    <dgm:cxn modelId="{82DFA933-88DE-40B5-995C-90C06CF9602B}" type="presParOf" srcId="{11188B64-6F6F-4B0B-B339-93252AA8E71A}" destId="{C9C156DE-737B-428F-8F11-4DA750024DCE}" srcOrd="11" destOrd="0" presId="urn:microsoft.com/office/officeart/2005/8/layout/vList2"/>
    <dgm:cxn modelId="{2C7D29E0-F333-4075-A517-E8A21A24B6D7}" type="presParOf" srcId="{11188B64-6F6F-4B0B-B339-93252AA8E71A}" destId="{02FC35D9-FAFD-48B0-8C3F-332975C66F83}" srcOrd="12" destOrd="0" presId="urn:microsoft.com/office/officeart/2005/8/layout/vList2"/>
    <dgm:cxn modelId="{44882ACD-8031-4127-8930-2A2A4620C7C2}" type="presParOf" srcId="{11188B64-6F6F-4B0B-B339-93252AA8E71A}" destId="{2BADD9F1-234A-4083-8417-6F9D533B7168}" srcOrd="13" destOrd="0" presId="urn:microsoft.com/office/officeart/2005/8/layout/vList2"/>
    <dgm:cxn modelId="{7CCCCF65-69D3-4AA2-9A1C-258E88022A7B}" type="presParOf" srcId="{11188B64-6F6F-4B0B-B339-93252AA8E71A}" destId="{E1D0DB72-83D4-49BC-8836-43E48D3D07C6}" srcOrd="14" destOrd="0" presId="urn:microsoft.com/office/officeart/2005/8/layout/vList2"/>
    <dgm:cxn modelId="{33FFADF5-BED4-4F35-82B4-49B1C42F07BD}" type="presParOf" srcId="{11188B64-6F6F-4B0B-B339-93252AA8E71A}" destId="{6D904666-4AFB-49D9-8FDE-808A0B106315}" srcOrd="15" destOrd="0" presId="urn:microsoft.com/office/officeart/2005/8/layout/vList2"/>
    <dgm:cxn modelId="{9F4C6127-64AD-4CC3-B174-9CB05D00229F}" type="presParOf" srcId="{11188B64-6F6F-4B0B-B339-93252AA8E71A}" destId="{E71D875D-95C4-4BC7-AE3B-16A1CD1F94E3}" srcOrd="16" destOrd="0" presId="urn:microsoft.com/office/officeart/2005/8/layout/vList2"/>
    <dgm:cxn modelId="{150D6067-43CB-4AF3-9465-45E6848AE625}" type="presParOf" srcId="{11188B64-6F6F-4B0B-B339-93252AA8E71A}" destId="{B5BD93E4-299F-483E-9775-E679F0C67969}" srcOrd="17" destOrd="0" presId="urn:microsoft.com/office/officeart/2005/8/layout/vList2"/>
    <dgm:cxn modelId="{CCD54238-D987-4938-A764-9D285231475C}" type="presParOf" srcId="{11188B64-6F6F-4B0B-B339-93252AA8E71A}" destId="{60853E49-9E95-4F7B-893D-23404457B74B}" srcOrd="18" destOrd="0" presId="urn:microsoft.com/office/officeart/2005/8/layout/vList2"/>
    <dgm:cxn modelId="{C8BEC5D1-9242-4D12-B812-7FACF6B3B36C}" type="presParOf" srcId="{11188B64-6F6F-4B0B-B339-93252AA8E71A}" destId="{C80E855E-C38E-4945-9764-504DF8ED81A5}" srcOrd="19" destOrd="0" presId="urn:microsoft.com/office/officeart/2005/8/layout/vList2"/>
    <dgm:cxn modelId="{93E58795-4B32-493C-93D8-E95C54A268FE}" type="presParOf" srcId="{11188B64-6F6F-4B0B-B339-93252AA8E71A}" destId="{8F0F56F9-1AEF-4724-AACF-63DDFAC7B2F4}" srcOrd="20" destOrd="0" presId="urn:microsoft.com/office/officeart/2005/8/layout/vList2"/>
    <dgm:cxn modelId="{31D40770-E603-48CF-8B71-86AF034F68DF}" type="presParOf" srcId="{11188B64-6F6F-4B0B-B339-93252AA8E71A}" destId="{1CF7DC29-EE89-4420-B44D-2BB96B3E9562}" srcOrd="21" destOrd="0" presId="urn:microsoft.com/office/officeart/2005/8/layout/vList2"/>
    <dgm:cxn modelId="{12C8EA99-4D08-4A4A-98E0-FA2E3465F05A}" type="presParOf" srcId="{11188B64-6F6F-4B0B-B339-93252AA8E71A}" destId="{360B045C-96DD-4D84-A1D3-AFB634DCB781}" srcOrd="22" destOrd="0" presId="urn:microsoft.com/office/officeart/2005/8/layout/vList2"/>
    <dgm:cxn modelId="{DB9FCE23-FA26-4B3A-B2E5-CD7EF63D2440}" type="presParOf" srcId="{11188B64-6F6F-4B0B-B339-93252AA8E71A}" destId="{EB0F69FE-CBA3-4A0D-B875-52FBF6713B33}" srcOrd="23" destOrd="0" presId="urn:microsoft.com/office/officeart/2005/8/layout/vList2"/>
    <dgm:cxn modelId="{FF8FBD2F-FA34-469B-BF84-0624254B8E8E}" type="presParOf" srcId="{11188B64-6F6F-4B0B-B339-93252AA8E71A}" destId="{0F268C72-A153-4A7C-9640-39CCB1B5CD18}" srcOrd="24" destOrd="0" presId="urn:microsoft.com/office/officeart/2005/8/layout/vList2"/>
    <dgm:cxn modelId="{6CBD9F7E-1E2B-4494-9888-EE16ECD0D704}" type="presParOf" srcId="{11188B64-6F6F-4B0B-B339-93252AA8E71A}" destId="{FBEE477E-0991-4603-AE9D-A9141074E152}" srcOrd="25" destOrd="0" presId="urn:microsoft.com/office/officeart/2005/8/layout/vList2"/>
    <dgm:cxn modelId="{63B1961D-B16A-4F50-B8A4-3BD437632AB2}" type="presParOf" srcId="{11188B64-6F6F-4B0B-B339-93252AA8E71A}" destId="{B82BD2C9-9E67-41E0-AEE0-9BFFAD05D4CB}" srcOrd="26" destOrd="0" presId="urn:microsoft.com/office/officeart/2005/8/layout/vList2"/>
    <dgm:cxn modelId="{28F40CF5-C5BD-423B-9578-88C093E6F0B5}" type="presParOf" srcId="{11188B64-6F6F-4B0B-B339-93252AA8E71A}" destId="{38239935-0741-4AAE-B0B2-BA34808847F1}" srcOrd="27" destOrd="0" presId="urn:microsoft.com/office/officeart/2005/8/layout/vList2"/>
    <dgm:cxn modelId="{15B47FBC-7F79-4D06-9928-869B42EFDF05}" type="presParOf" srcId="{11188B64-6F6F-4B0B-B339-93252AA8E71A}" destId="{85979001-F0DF-4AD8-BE09-BFEB9E4A29C1}" srcOrd="28" destOrd="0" presId="urn:microsoft.com/office/officeart/2005/8/layout/vList2"/>
    <dgm:cxn modelId="{FA22A8D4-D02C-4215-A838-5F79B9D72042}" type="presParOf" srcId="{11188B64-6F6F-4B0B-B339-93252AA8E71A}" destId="{89A89BA3-FB5D-4A78-9BED-D58BE004FA42}" srcOrd="29" destOrd="0" presId="urn:microsoft.com/office/officeart/2005/8/layout/vList2"/>
    <dgm:cxn modelId="{B8AB1EB7-5989-43A4-96F4-2091B1A4638C}" type="presParOf" srcId="{11188B64-6F6F-4B0B-B339-93252AA8E71A}" destId="{202C8F07-5B5C-4A6E-AE25-F2FFA9F5213D}" srcOrd="30" destOrd="0" presId="urn:microsoft.com/office/officeart/2005/8/layout/vList2"/>
    <dgm:cxn modelId="{1A12EEE4-8BFA-4A66-93DA-6996891BA967}" type="presParOf" srcId="{11188B64-6F6F-4B0B-B339-93252AA8E71A}" destId="{E88087A0-88C6-4802-9595-175EAFD1DA2A}" srcOrd="31" destOrd="0" presId="urn:microsoft.com/office/officeart/2005/8/layout/vList2"/>
    <dgm:cxn modelId="{B884E198-0B5D-4269-A6D7-BBE6158FAB3B}" type="presParOf" srcId="{11188B64-6F6F-4B0B-B339-93252AA8E71A}" destId="{968740A7-839B-4AB8-8EE9-122EAA1AA8CA}" srcOrd="32" destOrd="0" presId="urn:microsoft.com/office/officeart/2005/8/layout/vList2"/>
    <dgm:cxn modelId="{FE583C4E-E8AF-438B-9B7B-32AA0F2BA2BA}" type="presParOf" srcId="{11188B64-6F6F-4B0B-B339-93252AA8E71A}" destId="{194E35E3-7924-485C-BA80-D3BF60E6C642}" srcOrd="33" destOrd="0" presId="urn:microsoft.com/office/officeart/2005/8/layout/vList2"/>
    <dgm:cxn modelId="{D4982CD2-6432-4998-89DD-6638C8CC32B6}" type="presParOf" srcId="{11188B64-6F6F-4B0B-B339-93252AA8E71A}" destId="{1540BDCF-3C93-46CE-B3F6-E86166368508}" srcOrd="3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071569"/>
          </a:xfrm>
        </p:spPr>
        <p:txBody>
          <a:bodyPr/>
          <a:lstStyle/>
          <a:p>
            <a:r>
              <a:rPr lang="ru-RU" dirty="0" smtClean="0"/>
              <a:t>Твои права и обязанности!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26" name="AutoShape 2" descr="Твои права и обязанности (буклет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98733954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928670"/>
            <a:ext cx="8001056" cy="59293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 пятнадцать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Пятнадцатилетний </a:t>
            </a:r>
            <a:r>
              <a:rPr lang="ru-RU" b="1" u="sng" dirty="0" smtClean="0"/>
              <a:t>гражданин имеет </a:t>
            </a:r>
            <a:r>
              <a:rPr lang="ru-RU" b="1" u="sng" dirty="0" smtClean="0"/>
              <a:t>право: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</a:t>
            </a:r>
            <a:r>
              <a:rPr lang="ru-RU" i="1" dirty="0" smtClean="0"/>
              <a:t>поступить на работу (24 часовая рабочая </a:t>
            </a:r>
            <a:r>
              <a:rPr lang="ru-RU" i="1" dirty="0" smtClean="0"/>
              <a:t>неделя)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4400" b="1" u="sng" dirty="0" smtClean="0"/>
              <a:t>Шестнадцатилетний гражданин имеет право: </a:t>
            </a:r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вступать в брак при наличии уважительных причин; </a:t>
            </a:r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имеет </a:t>
            </a:r>
            <a:r>
              <a:rPr lang="ru-RU" sz="4400" i="1" dirty="0" smtClean="0"/>
              <a:t>право управлять мопедом при езде по дорогам</a:t>
            </a:r>
            <a:r>
              <a:rPr lang="ru-RU" sz="4400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имеет </a:t>
            </a:r>
            <a:r>
              <a:rPr lang="ru-RU" sz="4400" i="1" dirty="0" smtClean="0"/>
              <a:t>право обучаться вождению автомобиля на дорогах в присутствии инструктора; </a:t>
            </a:r>
            <a:endParaRPr lang="ru-RU" sz="4400" i="1" dirty="0" smtClean="0"/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имеет </a:t>
            </a:r>
            <a:r>
              <a:rPr lang="ru-RU" sz="4400" i="1" dirty="0" smtClean="0"/>
              <a:t>право заключать трудовой договор (контракт), рабочая неделя не должна превышать 36 часов; </a:t>
            </a:r>
            <a:endParaRPr lang="ru-RU" sz="4400" i="1" dirty="0" smtClean="0"/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быть </a:t>
            </a:r>
            <a:r>
              <a:rPr lang="ru-RU" sz="4400" i="1" dirty="0" smtClean="0"/>
              <a:t>признанным полностью дееспособным, т.е. получить все права совершеннолетнего (эмансипация) в случае работы по трудовому договору или занятия предпринимательской деятельностью по решению органа опеки и попечительства (с согласия родителей) или суда; </a:t>
            </a:r>
            <a:endParaRPr lang="ru-RU" sz="4400" i="1" dirty="0" smtClean="0"/>
          </a:p>
          <a:p>
            <a:pPr>
              <a:buFont typeface="Wingdings" pitchFamily="2" charset="2"/>
              <a:buChar char="ü"/>
            </a:pPr>
            <a:r>
              <a:rPr lang="ru-RU" sz="4400" i="1" dirty="0" smtClean="0"/>
              <a:t>подлежит </a:t>
            </a:r>
            <a:r>
              <a:rPr lang="ru-RU" sz="4400" i="1" dirty="0" smtClean="0"/>
              <a:t>административной и уголовной ответственности за правонарушения.</a:t>
            </a:r>
            <a:endParaRPr lang="ru-RU" sz="4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14488"/>
            <a:ext cx="9144000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В шестнадцать лет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 семнадцать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Семнадцатилетний гражданин:</a:t>
            </a:r>
          </a:p>
          <a:p>
            <a:pPr algn="just"/>
            <a:r>
              <a:rPr lang="ru-RU" dirty="0" smtClean="0"/>
              <a:t> </a:t>
            </a:r>
            <a:r>
              <a:rPr lang="ru-RU" i="1" dirty="0" smtClean="0"/>
              <a:t>подлежит первоначальной постановке на воинский учет (пройти комиссию в военкомате и получить приписное </a:t>
            </a:r>
            <a:r>
              <a:rPr lang="ru-RU" i="1" dirty="0" smtClean="0"/>
              <a:t>свидетельство)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dirty="0" smtClean="0"/>
              <a:t>Наступает </a:t>
            </a:r>
            <a:r>
              <a:rPr lang="ru-RU" i="1" dirty="0" smtClean="0"/>
              <a:t>полная дееспособность гражданина. Приобретает любые права и налагает на себя любые обязанности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643314"/>
            <a:ext cx="9144000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В восемнадцать лет</a:t>
            </a:r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898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ОБЯЗАННОСТИ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b="1" i="1" dirty="0" smtClean="0"/>
              <a:t>слушаться родителей и лиц, их </a:t>
            </a:r>
            <a:r>
              <a:rPr lang="ru-RU" b="1" i="1" dirty="0" smtClean="0"/>
              <a:t>заменяющих; 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/>
              <a:t>принимать </a:t>
            </a:r>
            <a:r>
              <a:rPr lang="ru-RU" b="1" i="1" dirty="0" smtClean="0"/>
              <a:t>их заботу и воспитание за исключением случаев пренебрежительного, жестокого, грубого, унижающего обращения, эксплуатации; </a:t>
            </a:r>
            <a:endParaRPr lang="ru-RU" b="1" i="1" dirty="0" smtClean="0"/>
          </a:p>
          <a:p>
            <a:pPr>
              <a:buFont typeface="Wingdings" pitchFamily="2" charset="2"/>
              <a:buChar char="q"/>
            </a:pPr>
            <a:r>
              <a:rPr lang="ru-RU" b="1" i="1" dirty="0" smtClean="0"/>
              <a:t>соблюдать </a:t>
            </a:r>
            <a:r>
              <a:rPr lang="ru-RU" b="1" i="1" dirty="0" smtClean="0"/>
              <a:t>правила поведения, У</a:t>
            </a:r>
            <a:r>
              <a:rPr lang="ru-RU" b="1" i="1" dirty="0" smtClean="0"/>
              <a:t>становленные </a:t>
            </a:r>
            <a:r>
              <a:rPr lang="ru-RU" b="1" i="1" dirty="0" smtClean="0"/>
              <a:t>в воспитательных и образовательных учреждениях, общественных местах, дома.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141763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Ребенком</a:t>
            </a:r>
            <a:r>
              <a:rPr lang="ru-RU" sz="2000" dirty="0" smtClean="0"/>
              <a:t> является каждое человеческое существо до достижения 18-летнего возраста. Все дети, родившиеся в браке или вне брака, должны пользоваться одинаковой социальной защитой (Всеобщая декларация прав человека. </a:t>
            </a:r>
            <a:r>
              <a:rPr lang="ru-RU" sz="2000" dirty="0" smtClean="0"/>
              <a:t>Статья</a:t>
            </a:r>
            <a:br>
              <a:rPr lang="ru-RU" sz="2000" dirty="0" smtClean="0"/>
            </a:br>
            <a:r>
              <a:rPr lang="ru-RU" sz="2000" dirty="0" smtClean="0"/>
              <a:t>25</a:t>
            </a:r>
            <a:r>
              <a:rPr lang="ru-RU" sz="2000" dirty="0" smtClean="0"/>
              <a:t>).С </a:t>
            </a:r>
            <a:r>
              <a:rPr lang="ru-RU" sz="2000" dirty="0" smtClean="0"/>
              <a:t>восемнадцати лет человек считается взрослым.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71612"/>
            <a:ext cx="892971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У детей, как и у взрослых, есть свои права и обязанности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143108" y="23574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572264" y="235743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5720" y="3357562"/>
            <a:ext cx="4286280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Права — это установленные и охраняемые государством нормы и правила. Государство устанавливает для своих граждан возможность пользования различными благами. Например, получать бесплатную медицинскую помощь, образование, отдыхать.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786314" y="3357562"/>
            <a:ext cx="4214842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Обязанности — это определенный круг действий, обязательных для выполнения. Для ребенка— это, например, обязанность уважать и почитать взрослых.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142852"/>
            <a:ext cx="8572560" cy="207170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Правовой статус – это твоё положение в мире права, которое определяется правами, обязанностями и ответственностью. 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357430"/>
            <a:ext cx="8643998" cy="20717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 мере взросления ты словно поднимаешься вверх по лестнице: получаешь новые возможности, набираешься опыта, а значит, - приобретаешь новые права, обязанности и ответственность. Так меняется твой правовой статус.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1714480" y="4572008"/>
            <a:ext cx="5715040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Твои права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357686" y="5786454"/>
            <a:ext cx="484632" cy="1071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 smtClean="0"/>
              <a:t>С рождения: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3600" dirty="0" smtClean="0"/>
              <a:t>Родившись, ребенок приобретает право на </a:t>
            </a:r>
            <a:r>
              <a:rPr lang="ru-RU" sz="3600" dirty="0" smtClean="0"/>
              <a:t>гражданство;</a:t>
            </a:r>
          </a:p>
          <a:p>
            <a:r>
              <a:rPr lang="ru-RU" sz="3600" dirty="0" smtClean="0"/>
              <a:t> </a:t>
            </a:r>
            <a:r>
              <a:rPr lang="ru-RU" sz="3600" dirty="0" smtClean="0"/>
              <a:t>обладает правоспособностью по гражданскому праву, имеет право на имя, отчество, фамилию; </a:t>
            </a:r>
            <a:endParaRPr lang="ru-RU" sz="3600" dirty="0" smtClean="0"/>
          </a:p>
          <a:p>
            <a:r>
              <a:rPr lang="ru-RU" sz="3600" dirty="0" smtClean="0"/>
              <a:t>имеет </a:t>
            </a:r>
            <a:r>
              <a:rPr lang="ru-RU" sz="3600" dirty="0" smtClean="0"/>
              <a:t>право жить и воспитываться в семье, знать своих родителей, получать от них защиту своих прав и законных интересов. </a:t>
            </a:r>
            <a:endParaRPr lang="ru-RU" sz="3600" dirty="0" smtClean="0"/>
          </a:p>
          <a:p>
            <a:r>
              <a:rPr lang="ru-RU" sz="3600" dirty="0" smtClean="0"/>
              <a:t>На </a:t>
            </a:r>
            <a:r>
              <a:rPr lang="ru-RU" sz="3600" dirty="0" smtClean="0"/>
              <a:t>имя ребенка может быть открыт счет в банке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С полутора лет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 smtClean="0"/>
              <a:t>Полуторагодовалый гражданин имеет право посещать ясли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3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В три года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28670"/>
            <a:ext cx="914400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Трехлетний гражданин вправе посещать детский сад. </a:t>
            </a:r>
            <a:endParaRPr lang="ru-RU" sz="3600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214554"/>
            <a:ext cx="9144000" cy="11430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В шесть лет</a:t>
            </a:r>
            <a:endParaRPr lang="ru-RU" sz="4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500438"/>
            <a:ext cx="9144000" cy="3357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/>
              <a:t>Шестилетний гражданин в праве</a:t>
            </a:r>
            <a:r>
              <a:rPr lang="ru-RU" sz="4000" dirty="0" smtClean="0"/>
              <a:t>:</a:t>
            </a:r>
          </a:p>
          <a:p>
            <a:r>
              <a:rPr lang="ru-RU" sz="4000" dirty="0" smtClean="0"/>
              <a:t> </a:t>
            </a:r>
            <a:r>
              <a:rPr lang="ru-RU" sz="4000" dirty="0" smtClean="0"/>
              <a:t>· - посещать школу; </a:t>
            </a:r>
            <a:endParaRPr lang="ru-RU" sz="4000" dirty="0" smtClean="0"/>
          </a:p>
          <a:p>
            <a:r>
              <a:rPr lang="ru-RU" sz="4000" dirty="0" smtClean="0"/>
              <a:t>· </a:t>
            </a:r>
            <a:r>
              <a:rPr lang="ru-RU" sz="4000" dirty="0" smtClean="0"/>
              <a:t>- вправе самостоятельно заключать мелкие бытовые сделки…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Десятилетний </a:t>
            </a:r>
            <a:r>
              <a:rPr lang="ru-RU" b="1" dirty="0" smtClean="0"/>
              <a:t>гражданин: </a:t>
            </a:r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дает </a:t>
            </a:r>
            <a:r>
              <a:rPr lang="ru-RU" i="1" dirty="0" smtClean="0"/>
              <a:t>согласие на изменение своего имени и (или) фамилии; 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дает </a:t>
            </a:r>
            <a:r>
              <a:rPr lang="ru-RU" i="1" dirty="0" smtClean="0"/>
              <a:t>согласие на свое усыновление или передачу в приемную семью, либо восстановление родительских прав своих родителей; 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выражает </a:t>
            </a:r>
            <a:r>
              <a:rPr lang="ru-RU" i="1" dirty="0" smtClean="0"/>
              <a:t>свое мнение о том, с кем из его родителей, после расторжения брака, он хотел бы проживать</a:t>
            </a:r>
            <a:r>
              <a:rPr lang="ru-RU" i="1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вправе </a:t>
            </a:r>
            <a:r>
              <a:rPr lang="ru-RU" i="1" dirty="0" smtClean="0"/>
              <a:t>быть заслушанным в ходе любого судебного или административного разбирательства; </a:t>
            </a:r>
            <a:endParaRPr lang="ru-RU" i="1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может </a:t>
            </a:r>
            <a:r>
              <a:rPr lang="ru-RU" i="1" dirty="0" smtClean="0"/>
              <a:t>вступать в детские общественные объединения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142852"/>
            <a:ext cx="8572560" cy="1271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В десять лет</a:t>
            </a:r>
            <a:endParaRPr lang="ru-RU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 четырнадцать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00" b="1" i="1" u="sng" dirty="0" smtClean="0"/>
              <a:t>Четырнадцатилетний </a:t>
            </a:r>
            <a:r>
              <a:rPr lang="ru-RU" sz="1600" b="1" i="1" u="sng" dirty="0" smtClean="0"/>
              <a:t>гражданин: </a:t>
            </a:r>
            <a:endParaRPr lang="ru-RU" sz="1600" b="1" i="1" u="sng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дает письменное согласие для выхода из гражданства РФ вместе с родителями</a:t>
            </a:r>
            <a:r>
              <a:rPr lang="ru-RU" sz="16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 </a:t>
            </a:r>
            <a:r>
              <a:rPr lang="ru-RU" sz="1600" dirty="0" smtClean="0"/>
              <a:t>может выбирать место жительства (с согласия родителей);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вправе с согласия родителей вступать в любые сделки;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вправе </a:t>
            </a:r>
            <a:r>
              <a:rPr lang="ru-RU" sz="1600" dirty="0" smtClean="0"/>
              <a:t>самостоятельно распоряжаться своим доходом, зарплатой, стипендией;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осуществлять свои авторские права, как результат своей интеллектуальной деятельности;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вносить </a:t>
            </a:r>
            <a:r>
              <a:rPr lang="ru-RU" sz="1600" dirty="0" smtClean="0"/>
              <a:t>вклады в кредитные учреждения и распоряжаться ими;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имеет </a:t>
            </a:r>
            <a:r>
              <a:rPr lang="ru-RU" sz="1600" dirty="0" smtClean="0"/>
              <a:t>право на получение паспорта;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может </a:t>
            </a:r>
            <a:r>
              <a:rPr lang="ru-RU" sz="1600" dirty="0" smtClean="0"/>
              <a:t>быть разрешено вступать в брак в виде исключения с учетом особых </a:t>
            </a:r>
            <a:r>
              <a:rPr lang="ru-RU" sz="1600" dirty="0" smtClean="0"/>
              <a:t>обстоятельств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(</a:t>
            </a:r>
            <a:r>
              <a:rPr lang="ru-RU" sz="1600" dirty="0" smtClean="0"/>
              <a:t>при  этом </a:t>
            </a:r>
            <a:r>
              <a:rPr lang="ru-RU" sz="1600" dirty="0" smtClean="0"/>
              <a:t>наступает полная дееспособность</a:t>
            </a:r>
            <a:r>
              <a:rPr lang="ru-RU" sz="1600" dirty="0" smtClean="0"/>
              <a:t>);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допускается поступление на работу с согласия родителей (на легкий труд не более 4 часов в день); </a:t>
            </a:r>
            <a:r>
              <a:rPr lang="ru-RU" sz="16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имеет </a:t>
            </a:r>
            <a:r>
              <a:rPr lang="ru-RU" sz="1600" dirty="0" smtClean="0"/>
              <a:t>право требовать отмены усыновления;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может обучаться вождению мотоцикла;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имеет право управлять велосипедом при движении по дорогам; </a:t>
            </a:r>
            <a:endParaRPr lang="ru-RU" sz="1600" dirty="0" smtClean="0"/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</a:t>
            </a:r>
            <a:r>
              <a:rPr lang="ru-RU" sz="1600" dirty="0" smtClean="0"/>
              <a:t>подлежит уголовной ответственности за некоторые преступления</a:t>
            </a:r>
            <a:r>
              <a:rPr lang="ru-RU" sz="16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подлежит </a:t>
            </a:r>
            <a:r>
              <a:rPr lang="ru-RU" sz="1600" dirty="0" smtClean="0"/>
              <a:t>имущественной ответственности по заключенным сделкам, а также за </a:t>
            </a:r>
            <a:r>
              <a:rPr lang="ru-RU" sz="1600" dirty="0" smtClean="0"/>
              <a:t>причиненный</a:t>
            </a:r>
          </a:p>
          <a:p>
            <a:pPr>
              <a:buNone/>
            </a:pPr>
            <a:r>
              <a:rPr lang="ru-RU" sz="1600" dirty="0" smtClean="0"/>
              <a:t>имущественный </a:t>
            </a:r>
            <a:r>
              <a:rPr lang="ru-RU" sz="1600" dirty="0" smtClean="0"/>
              <a:t>вред</a:t>
            </a:r>
            <a:r>
              <a:rPr lang="ru-RU" sz="16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1600" dirty="0" smtClean="0"/>
              <a:t> может </a:t>
            </a:r>
            <a:r>
              <a:rPr lang="ru-RU" sz="1600" dirty="0" smtClean="0"/>
              <a:t>быть исключен из школы за нарушения.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812</Words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Твои права и обязанности!</vt:lpstr>
      <vt:lpstr>Ребенком является каждое человеческое существо до достижения 18-летнего возраста. Все дети, родившиеся в браке или вне брака, должны пользоваться одинаковой социальной защитой (Всеобщая декларация прав человека. Статья 25).С восемнадцати лет человек считается взрослым. </vt:lpstr>
      <vt:lpstr>Слайд 3</vt:lpstr>
      <vt:lpstr>Слайд 4</vt:lpstr>
      <vt:lpstr>С рождения:</vt:lpstr>
      <vt:lpstr>С полутора лет</vt:lpstr>
      <vt:lpstr>Слайд 7</vt:lpstr>
      <vt:lpstr>Слайд 8</vt:lpstr>
      <vt:lpstr>В четырнадцать лет</vt:lpstr>
      <vt:lpstr>В пятнадцать лет</vt:lpstr>
      <vt:lpstr>В семнадцать лет</vt:lpstr>
      <vt:lpstr>ОБЯЗАННОСТИ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Твои права и обязанности!</dc:title>
  <dc:creator>BOLTOVSKIY</dc:creator>
  <cp:lastModifiedBy>Home</cp:lastModifiedBy>
  <cp:revision>6</cp:revision>
  <dcterms:created xsi:type="dcterms:W3CDTF">2020-07-02T08:32:45Z</dcterms:created>
  <dcterms:modified xsi:type="dcterms:W3CDTF">2020-07-02T09:24:32Z</dcterms:modified>
</cp:coreProperties>
</file>