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5" d="100"/>
          <a:sy n="85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1642620233_9-adonius-club-p-fon-dlya-prezentatsii-sadik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30987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</a:rPr>
              <a:t>Фестиваль педагогических  идей  - 2023</a:t>
            </a: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«Социально – коммуникативное  развитие детей дошкольного возраста в условиях ФООП ДО»                               </a:t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Проектная деятельность с детьми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ДОБРОЕ ДЕЛО  ДЕЛАЙ СМЕЛО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Казанцева Наталия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Поликарповна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, воспитатель дошкольной группы МБОУ «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Староайбесинская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СОШ»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Тип проекта: социально - личностный, творческий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Продолжительность проекта: 1 октября по 27 октября 2023 г.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Участники проекта: дети с 5 до 7 лет, родители воспитанников.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лентина\Desktop\1642620266_4-adonius-club-p-fon-dlya-prezentatsii-sadika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Ожидаемые результаты:</a:t>
            </a:r>
            <a:endParaRPr lang="ru-RU" dirty="0" smtClean="0"/>
          </a:p>
          <a:p>
            <a:r>
              <a:rPr lang="ru-RU" dirty="0" smtClean="0"/>
              <a:t>Дети:</a:t>
            </a:r>
          </a:p>
          <a:p>
            <a:r>
              <a:rPr lang="ru-RU" dirty="0" smtClean="0"/>
              <a:t>- овладевают знаниями о последствиях  нежелательного поведения в той или иной ситуации; усвоение определенных норм поведения и общечеловеческих ценностей;</a:t>
            </a:r>
          </a:p>
          <a:p>
            <a:r>
              <a:rPr lang="ru-RU" dirty="0" smtClean="0"/>
              <a:t>- проявляют доброту, заботу, уважительное отношение к окружающим; развитие способности помогать и сопереживать;</a:t>
            </a:r>
          </a:p>
          <a:p>
            <a:r>
              <a:rPr lang="ru-RU" dirty="0" smtClean="0"/>
              <a:t>- возрастает речевая активность в разных видах деятельности, способность  анализировать свои поступки и поступки других;</a:t>
            </a:r>
          </a:p>
          <a:p>
            <a:r>
              <a:rPr lang="ru-RU" dirty="0" smtClean="0"/>
              <a:t>Родители: </a:t>
            </a:r>
          </a:p>
          <a:p>
            <a:r>
              <a:rPr lang="ru-RU" dirty="0" smtClean="0"/>
              <a:t>- обогащение родительского опыта приемами взаимодействия и сотрудничества с ребенком в семье;</a:t>
            </a:r>
          </a:p>
          <a:p>
            <a:r>
              <a:rPr lang="ru-RU" dirty="0" smtClean="0"/>
              <a:t>- повышение педагогической компетентности родителей;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алентина\Desktop\1642620284_47-adonius-club-p-fon-dlya-prezentatsii-sadika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7667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    </a:t>
            </a:r>
            <a:r>
              <a:rPr lang="ru-RU" sz="2800" dirty="0" smtClean="0">
                <a:solidFill>
                  <a:srgbClr val="7030A0"/>
                </a:solidFill>
              </a:rPr>
              <a:t>Стенд «Спешите делать добро»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User\Desktop\Новая папка (3)\IMG_20231110_09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384376" cy="4779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Новая папка (3)\IMG_20231110_090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338437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алентина\Desktop\1642620244_48-adonius-club-p-fon-dlya-prezentatsii-sadika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Наши добрые дела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Новая папка (4)\IMG-20231018-WA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30425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Новая папка (4)\IMG-20231018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8680"/>
            <a:ext cx="264680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esktop\Новая папка (4)\IMG-20231027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1597" y="4149080"/>
            <a:ext cx="4480498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User\Desktop\Новая папка (4)\IMG-20231025-WA0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48680"/>
            <a:ext cx="304703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алентина\Desktop\1642620244_48-adonius-club-p-fon-dlya-prezentatsii-sadika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 (4)\IMG-20231018-WA0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463738" cy="3024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esktop\Новая папка (4)\IMG-20231018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520280" cy="3024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User\Desktop\Новая папка (4)\IMG-20231019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2656"/>
            <a:ext cx="2448272" cy="29797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7" descr="C:\Users\User\Desktop\Новая папка (4)\IMG-20231018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46309"/>
            <a:ext cx="2483768" cy="3051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:\Users\User\Desktop\Новая папка (4)\IMG-20231018-WA0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595678"/>
            <a:ext cx="2448272" cy="30736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1" name="Picture 9" descr="C:\Users\User\Desktop\Новая папка (4)\IMG-20231018-WA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593637"/>
            <a:ext cx="2520280" cy="3003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алентина\Desktop\1642620244_48-adonius-club-p-fon-dlya-prezentatsii-sadika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Поздравление с праздником </a:t>
            </a:r>
            <a:r>
              <a:rPr lang="ru-RU" sz="3200" dirty="0" smtClean="0">
                <a:solidFill>
                  <a:srgbClr val="00B050"/>
                </a:solidFill>
              </a:rPr>
              <a:t>Дня </a:t>
            </a:r>
            <a:r>
              <a:rPr lang="ru-RU" sz="3200" dirty="0" smtClean="0">
                <a:solidFill>
                  <a:srgbClr val="00B050"/>
                </a:solidFill>
              </a:rPr>
              <a:t>пожилых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User\Desktop\Новая папка (4)\IMG-20231011-WA0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64" y="980728"/>
            <a:ext cx="3204862" cy="427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Новая папка (4)\IMG-20231019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707904" cy="4467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алентина\Desktop\1642620244_48-adonius-club-p-fon-dlya-prezentatsii-sadika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Новая папка (4)\IMG-20231012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592288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User\Desktop\Новая папка (4)\IMG-20231027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6082"/>
            <a:ext cx="2773888" cy="3969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User\Desktop\Новая папка (4)\IMG-20231011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1" y="3870176"/>
            <a:ext cx="3816424" cy="2862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алентина\Desktop\1642620210_2-adonius-club-p-fon-dlya-prezentatsii-sadik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Утренний круг «Мой добрый поступок»</a:t>
            </a:r>
            <a:endParaRPr lang="ru-RU" sz="3600" dirty="0"/>
          </a:p>
        </p:txBody>
      </p:sp>
      <p:pic>
        <p:nvPicPr>
          <p:cNvPr id="6146" name="Picture 2" descr="C:\Users\User\Desktop\Новая папка (3)\IMG_20231013_0936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396044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C:\Users\User\Desktop\Новая папка (3)\IMG_20231013_093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92896"/>
            <a:ext cx="3384376" cy="1965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8" name="Picture 4" descr="C:\Users\User\Desktop\Новая папка (3)\IMG_20231013_094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3960440" cy="1849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алентина\Desktop\1642620210_2-adonius-club-p-fon-dlya-prezentatsii-sadik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Аппликация «Цветок доброты»</a:t>
            </a:r>
            <a:endParaRPr lang="ru-RU" sz="3600" dirty="0"/>
          </a:p>
        </p:txBody>
      </p:sp>
      <p:pic>
        <p:nvPicPr>
          <p:cNvPr id="7172" name="Picture 4" descr="C:\Users\User\Desktop\Новая папка (3)\IMG_20231019_11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48680"/>
            <a:ext cx="554173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3" name="Picture 5" descr="C:\Users\User\Desktop\Новая папка (3)\IMG_20231019_110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11706"/>
            <a:ext cx="5504291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Users\User\Desktop\Новая папка (3)\IMG_20231019_105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340768"/>
            <a:ext cx="2133227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User\Desktop\Новая папка (3)\IMG_20231019_10570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340768"/>
            <a:ext cx="217594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алентина\Desktop\1642620210_2-adonius-club-p-fon-dlya-prezentatsii-sadik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Солнышко из добрых ладошек</a:t>
            </a:r>
            <a:endParaRPr lang="ru-RU" sz="3200" dirty="0"/>
          </a:p>
        </p:txBody>
      </p:sp>
      <p:pic>
        <p:nvPicPr>
          <p:cNvPr id="8196" name="Picture 4" descr="C:\Users\User\Desktop\Новая папка (3)\IMG_20231102_10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11508"/>
            <a:ext cx="6336704" cy="3046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User\Desktop\Новая папка (3)\IMG_20231102_09523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2175944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Users\User\Desktop\Новая папка (3)\IMG_20231102_095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4664"/>
            <a:ext cx="2088232" cy="434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алентина\Desktop\1642620325_35-adonius-club-p-fon-dlya-prezentatsii-sadika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7" y="0"/>
            <a:ext cx="93143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Игра «Найди половинку»</a:t>
            </a:r>
            <a:endParaRPr lang="ru-RU" sz="2800" dirty="0"/>
          </a:p>
        </p:txBody>
      </p:sp>
      <p:pic>
        <p:nvPicPr>
          <p:cNvPr id="9218" name="Picture 2" descr="C:\Users\User\Desktop\Новая папка (3)\IMG_20231023_0942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1"/>
            <a:ext cx="2700276" cy="4464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User\Desktop\Новая папка (3)\IMG_20231023_094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2687135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User\Desktop\Новая папка (3)\IMG_20231023_094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56176" y="836713"/>
            <a:ext cx="2665680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1642620266_4-adonius-club-p-fon-dlya-prezentatsii-sadika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6937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Актуальность темы: </a:t>
            </a:r>
            <a:endParaRPr lang="ru-RU" dirty="0" smtClean="0"/>
          </a:p>
          <a:p>
            <a:r>
              <a:rPr lang="ru-RU" dirty="0" smtClean="0"/>
              <a:t>Каждый ребенок  часто сталкивается со словом «добро», он слышит от взрослых, что кто-то добрый, что нужно проявлять доброту, милосердие и сострадание. И, конечно, он задает вопрос, что же это такое, что значит быть «добрым», как делать это самое «добро»? И тут задача взрослого помочь разобраться с этим понятием и направить его по пути добра. Ведь мы все знаем, что основа всего мира – это добро.</a:t>
            </a:r>
          </a:p>
          <a:p>
            <a:r>
              <a:rPr lang="ru-RU" dirty="0" smtClean="0"/>
              <a:t>Поэтому в ходе работы над проектом я постараюсь подвести детей к пониманию того, что доброта украшает наш мир, и чем ее больше, тем светлее и красивее мир вокруг нас.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алентина\Desktop\1642620325_35-adonius-club-p-fon-dlya-prezentatsii-sadika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7" y="0"/>
            <a:ext cx="9123725" cy="6858000"/>
          </a:xfrm>
          <a:prstGeom prst="rect">
            <a:avLst/>
          </a:prstGeom>
          <a:noFill/>
        </p:spPr>
      </p:pic>
      <p:pic>
        <p:nvPicPr>
          <p:cNvPr id="10242" name="Picture 2" descr="C:\Users\User\Desktop\Новая папка (3)\IMG_20231023_0947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617896" cy="50405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3" name="Picture 3" descr="C:\Users\User\Desktop\Новая папка (3)\IMG_20231023_094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4664"/>
            <a:ext cx="2700300" cy="50405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4" name="Picture 4" descr="C:\Users\User\Desktop\Новая папка (3)\IMG_20231023_094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84166" y="332657"/>
            <a:ext cx="2700300" cy="51125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алентина\Desktop\1642620325_35-adonius-club-p-fon-dlya-prezentatsii-sadika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7" y="0"/>
            <a:ext cx="91237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Хорошие и плохие поступки</a:t>
            </a:r>
            <a:endParaRPr lang="ru-RU" sz="2800" dirty="0"/>
          </a:p>
        </p:txBody>
      </p:sp>
      <p:pic>
        <p:nvPicPr>
          <p:cNvPr id="1028" name="Picture 4" descr="C:\Users\User\Desktop\Новая папка (3)\IMG_20231109_094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620688"/>
            <a:ext cx="2210780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5" descr="C:\Users\User\Desktop\Новая папка (3)\IMG_20231109_094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340" y="620688"/>
            <a:ext cx="2214409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C:\Users\User\Desktop\Новая папка (3)\IMG_20231109_09464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068960"/>
            <a:ext cx="5050904" cy="2428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алентина\Desktop\1642620325_35-adonius-club-p-fon-dlya-prezentatsii-sadika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7" y="0"/>
            <a:ext cx="91237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Игра  «Заботливый хозяин»</a:t>
            </a:r>
            <a:endParaRPr lang="ru-RU" sz="3200" dirty="0"/>
          </a:p>
        </p:txBody>
      </p:sp>
      <p:pic>
        <p:nvPicPr>
          <p:cNvPr id="2050" name="Picture 2" descr="C:\Users\User\Desktop\Новая папка (3)\IMG_20231108_1016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548681"/>
            <a:ext cx="5242182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User\Desktop\Новая папка (3)\IMG_20231108_102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3" y="3573016"/>
            <a:ext cx="5293668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Валентина\Desktop\1642620284_47-adonius-club-p-fon-dlya-prezentatsii-sadika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Ремонт книг</a:t>
            </a:r>
            <a:endParaRPr lang="ru-RU" sz="2800" dirty="0"/>
          </a:p>
        </p:txBody>
      </p:sp>
      <p:pic>
        <p:nvPicPr>
          <p:cNvPr id="1026" name="Picture 2" descr="C:\Users\User\Desktop\Новая папка (3)\IMG_20231025_0943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1"/>
            <a:ext cx="2445272" cy="4680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Новая папка (3)\IMG_20231025_094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640" y="764704"/>
            <a:ext cx="2538743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Валентина\Desktop\1642620284_47-adonius-club-p-fon-dlya-prezentatsii-sadika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Шкатулка добрых дел</a:t>
            </a:r>
            <a:endParaRPr lang="ru-RU" sz="3200" dirty="0"/>
          </a:p>
        </p:txBody>
      </p:sp>
      <p:pic>
        <p:nvPicPr>
          <p:cNvPr id="2050" name="Picture 2" descr="C:\Users\User\Desktop\Новая папка (3)\IMG_20231110_0840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5040684" cy="235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Новая папка (3)\IMG_20231110_084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5004048" cy="2405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User\Desktop\Новая папка (3)\IMG_20231110_084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68144" y="908720"/>
            <a:ext cx="2520280" cy="5242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Валентина\Desktop\1642620284_47-adonius-club-p-fon-dlya-prezentatsii-sadika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Акция «Подари книжку детям»</a:t>
            </a:r>
            <a:endParaRPr lang="ru-RU" sz="3200" dirty="0"/>
          </a:p>
        </p:txBody>
      </p:sp>
      <p:pic>
        <p:nvPicPr>
          <p:cNvPr id="3074" name="Picture 2" descr="C:\Users\User\Desktop\Новая папка (3)\IMG_20231031_095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5969906" cy="28701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User\Desktop\Новая папка (3)\IMG_20231025_095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460850"/>
            <a:ext cx="6379908" cy="3067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алентина\Desktop\1642620266_4-adonius-club-p-fon-dlya-prezentatsii-sadika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2132856"/>
            <a:ext cx="42562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ЗА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ВНИМАНИЕ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1642620266_4-adonius-club-p-fon-dlya-prezentatsii-sadika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- создание  условий для возникновения   у ребенка нравственного, социально значимого поступка, приобретения ребенком опыта милосердия и заботы;</a:t>
            </a:r>
          </a:p>
          <a:p>
            <a:r>
              <a:rPr lang="ru-RU" dirty="0" smtClean="0"/>
              <a:t>- воспитание на доступных детскому восприятию ситуативных примерах и образах, таких положительных качеств личности, как доброта, милосердие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Desktop\1642620266_4-adonius-club-p-fon-dlya-prezentatsii-sadika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Задачи: </a:t>
            </a:r>
            <a:endParaRPr lang="ru-RU" sz="1600" dirty="0" smtClean="0"/>
          </a:p>
          <a:p>
            <a:r>
              <a:rPr lang="ru-RU" sz="1600" dirty="0" smtClean="0"/>
              <a:t>Образовательные: </a:t>
            </a:r>
          </a:p>
          <a:p>
            <a:r>
              <a:rPr lang="ru-RU" sz="1600" dirty="0" smtClean="0"/>
              <a:t>- способствовать нравственному и коммуникативному развитию дошкольников путем формирования таких качеств характера как, отзывчивость, доброжелательность, сопереживание; умение оценить поступки героев, понять, как нужно  себя вести в той или иной ситуации;</a:t>
            </a:r>
          </a:p>
          <a:p>
            <a:r>
              <a:rPr lang="ru-RU" sz="1600" dirty="0" smtClean="0"/>
              <a:t>- дать представление детям о нравственных ценностях в мире человеческих взаимоотношений,  познакомить детей с понятиями «доброта», «отзывчивость»,</a:t>
            </a:r>
          </a:p>
          <a:p>
            <a:r>
              <a:rPr lang="ru-RU" sz="1600" dirty="0" smtClean="0"/>
              <a:t> « милосердие»; </a:t>
            </a:r>
          </a:p>
          <a:p>
            <a:r>
              <a:rPr lang="ru-RU" sz="1600" dirty="0" smtClean="0"/>
              <a:t>- продолжать знакомить детей с произведениями устного народного творчества о доброте, дружбе (пословицами, поговорками) и скрытой в них смысловой окраской.</a:t>
            </a:r>
          </a:p>
          <a:p>
            <a:r>
              <a:rPr lang="ru-RU" sz="1600" dirty="0" smtClean="0"/>
              <a:t>Развивающие: </a:t>
            </a:r>
          </a:p>
          <a:p>
            <a:r>
              <a:rPr lang="ru-RU" sz="1600" dirty="0" smtClean="0"/>
              <a:t>- развивать умение анализировать проблемные ситуации, возникающие при общении, делать выводы и накапливать социальный опыт; развивать внимание, память, мышление, наблюдательность;</a:t>
            </a:r>
          </a:p>
          <a:p>
            <a:r>
              <a:rPr lang="ru-RU" sz="1600" dirty="0" smtClean="0"/>
              <a:t>- развивать умение оценить поступки героев, моделировать свое поведение.</a:t>
            </a:r>
          </a:p>
          <a:p>
            <a:r>
              <a:rPr lang="ru-RU" sz="1600" dirty="0" smtClean="0"/>
              <a:t>Воспитательные: </a:t>
            </a:r>
          </a:p>
          <a:p>
            <a:r>
              <a:rPr lang="ru-RU" sz="1600" dirty="0" smtClean="0"/>
              <a:t>- поощрять проявление добрых поступков, несущих позитивное настроение окружающим;  - способствовать сплочению коллектива, воспитывать гуманное , эмоционально – положительное, бережное отношение как к себе, так и окружающим людям, и ко всему окружающему миру ребенка; </a:t>
            </a:r>
          </a:p>
          <a:p>
            <a:r>
              <a:rPr lang="ru-RU" sz="1600" dirty="0" smtClean="0"/>
              <a:t>- мотивировать детей на совершение добрых дел во благо  других людей; прививать основы нравственного поведения в социуме.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нтина\Desktop\1642620266_4-adonius-club-p-fon-dlya-prezentatsii-sadika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Организационный этап:</a:t>
            </a:r>
            <a:endParaRPr lang="ru-RU" dirty="0" smtClean="0"/>
          </a:p>
          <a:p>
            <a:r>
              <a:rPr lang="ru-RU" dirty="0" smtClean="0"/>
              <a:t>Сформулировать проблему и определить актуальность темы;</a:t>
            </a:r>
          </a:p>
          <a:p>
            <a:r>
              <a:rPr lang="ru-RU" dirty="0" smtClean="0"/>
              <a:t>Предложить идею  о предстоящем проекте детям; </a:t>
            </a:r>
          </a:p>
          <a:p>
            <a:r>
              <a:rPr lang="ru-RU" dirty="0" smtClean="0"/>
              <a:t>Выявить знания детей по теме проекта, которыми обладают дети;</a:t>
            </a:r>
          </a:p>
          <a:p>
            <a:r>
              <a:rPr lang="ru-RU" dirty="0" smtClean="0"/>
              <a:t>Заинтересовать родителей воспитанников  и мотивировать на участие в проекте и направить их на совместную творческую деятельность с детьми.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нтина\Desktop\1642620266_4-adonius-club-p-fon-dlya-prezentatsii-sadika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Основной этап:</a:t>
            </a:r>
            <a:endParaRPr lang="ru-RU" dirty="0" smtClean="0"/>
          </a:p>
          <a:p>
            <a:r>
              <a:rPr lang="ru-RU" dirty="0" smtClean="0"/>
              <a:t>Реализация проекта в различных формах, методах и приемах совместной взросло – детской деятельности с учетом интеграции образовательных областей.</a:t>
            </a:r>
          </a:p>
          <a:p>
            <a:r>
              <a:rPr lang="ru-RU" dirty="0" smtClean="0"/>
              <a:t>Оформление развивающей предметно- пространственной среды в группе: стенд «Спешите делать добро».</a:t>
            </a:r>
          </a:p>
          <a:p>
            <a:r>
              <a:rPr lang="ru-RU" dirty="0" smtClean="0"/>
              <a:t>Изготовление пособий;  дидактических игр, тематических альбомов, подбор иллюстраций «хорошо – плохо»; шкатулка «Наши добрые дела».</a:t>
            </a:r>
          </a:p>
          <a:p>
            <a:r>
              <a:rPr lang="ru-RU" dirty="0" smtClean="0"/>
              <a:t>Индивидуальные беседы с родителями по взаимодействию в рамках проекта;</a:t>
            </a:r>
          </a:p>
          <a:p>
            <a:r>
              <a:rPr lang="ru-RU" dirty="0" smtClean="0"/>
              <a:t>Подбор литературы о добре: стихи, рассказы, пословицы и поговорки, сказки,  песни;</a:t>
            </a:r>
          </a:p>
          <a:p>
            <a:r>
              <a:rPr lang="ru-RU" dirty="0" smtClean="0"/>
              <a:t>Разработка НОД, определение тематики бесед;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нтина\Desktop\1642620266_4-adonius-club-p-fon-dlya-prezentatsii-sadika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Заключительный этап:</a:t>
            </a:r>
            <a:endParaRPr lang="ru-RU" dirty="0" smtClean="0"/>
          </a:p>
          <a:p>
            <a:r>
              <a:rPr lang="ru-RU" dirty="0" smtClean="0"/>
              <a:t>Организация выставки продуктов художественной деятельности;</a:t>
            </a:r>
          </a:p>
          <a:p>
            <a:r>
              <a:rPr lang="ru-RU" dirty="0" smtClean="0"/>
              <a:t>Проведение  НОД  «Что такое доброта?», мероприятия по теме проекта.</a:t>
            </a:r>
          </a:p>
          <a:p>
            <a:r>
              <a:rPr lang="ru-RU" b="1" dirty="0" smtClean="0"/>
              <a:t>Взаимодействие с родителями:</a:t>
            </a:r>
            <a:endParaRPr lang="ru-RU" dirty="0" smtClean="0"/>
          </a:p>
          <a:p>
            <a:r>
              <a:rPr lang="ru-RU" dirty="0" smtClean="0"/>
              <a:t>Беседы «Поговорим о доброте», «Как воспитать ребенка добрым».</a:t>
            </a:r>
          </a:p>
          <a:p>
            <a:r>
              <a:rPr lang="ru-RU" dirty="0" smtClean="0"/>
              <a:t>Консультация «Вежливость воспитывается вежливостью».</a:t>
            </a:r>
          </a:p>
          <a:p>
            <a:r>
              <a:rPr lang="ru-RU" dirty="0" smtClean="0"/>
              <a:t>Буклет «Игры – </a:t>
            </a:r>
            <a:r>
              <a:rPr lang="ru-RU" dirty="0" err="1" smtClean="0"/>
              <a:t>мирилки</a:t>
            </a:r>
            <a:r>
              <a:rPr lang="ru-RU" dirty="0" smtClean="0"/>
              <a:t>»,  памятка  «Кодекс доброго родителя».</a:t>
            </a:r>
          </a:p>
          <a:p>
            <a:r>
              <a:rPr lang="ru-RU" dirty="0" smtClean="0"/>
              <a:t>Участие в акциях «Подари кормушку птицам», «Подари книгу».</a:t>
            </a:r>
          </a:p>
          <a:p>
            <a:r>
              <a:rPr lang="ru-RU" dirty="0" smtClean="0"/>
              <a:t>Совместное творчество: изготовление книжек – малышек, составление рассказа «Добрые дела моей семьи».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нтина\Desktop\1642620266_4-adonius-club-p-fon-dlya-prezentatsii-sadika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40871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Планирование деятельности  по образовательным областям:</a:t>
            </a:r>
            <a:endParaRPr lang="ru-RU" sz="1400" dirty="0" smtClean="0"/>
          </a:p>
          <a:p>
            <a:r>
              <a:rPr lang="ru-RU" sz="1400" b="1" dirty="0" smtClean="0"/>
              <a:t>Речевое развитие</a:t>
            </a:r>
            <a:r>
              <a:rPr lang="ru-RU" sz="1400" dirty="0" smtClean="0"/>
              <a:t>: Беседа с детьми «Что такое доброта?», составление рассказа: «Чем можно порадовать друга?», «Мой добрый поступок», « Добрые дела моей семьи».</a:t>
            </a:r>
          </a:p>
          <a:p>
            <a:r>
              <a:rPr lang="ru-RU" sz="1400" dirty="0" smtClean="0"/>
              <a:t>Ситуативные беседы: « Играем дружно», «Мой добрый поступок сегодня», «Кому ты помог сегодня», «Добрый человек не оставит в беде», «Мой любимый сказочный герой», «Как заботиться о близких людях», «Как я помогаю маме».</a:t>
            </a:r>
          </a:p>
          <a:p>
            <a:r>
              <a:rPr lang="ru-RU" sz="1400" b="1" dirty="0" smtClean="0"/>
              <a:t>Чтение художественной литературы: </a:t>
            </a:r>
            <a:r>
              <a:rPr lang="ru-RU" sz="1400" dirty="0" err="1" smtClean="0"/>
              <a:t>Г.Браиловская</a:t>
            </a:r>
            <a:r>
              <a:rPr lang="ru-RU" sz="1400" dirty="0" smtClean="0"/>
              <a:t> «Ушки – </a:t>
            </a:r>
            <a:r>
              <a:rPr lang="ru-RU" sz="1400" dirty="0" err="1" smtClean="0"/>
              <a:t>неслушки</a:t>
            </a:r>
            <a:r>
              <a:rPr lang="ru-RU" sz="1400" dirty="0" smtClean="0"/>
              <a:t>», К.Лукашевич «Добрая девочка», В.Сухомлинский «Почему синичка плачет», «Для чего говорят спасибо?», «Доброе слово», « Девочка и синичка», «Как Белочка Дятла спасла», «Что посеешь, тои пожнешь», «Сказка о невоспитанном мышонке», « Все добрые люди  - одна семья»,  </a:t>
            </a:r>
            <a:r>
              <a:rPr lang="ru-RU" sz="1400" dirty="0" err="1" smtClean="0"/>
              <a:t>Г.Понаморева</a:t>
            </a:r>
            <a:r>
              <a:rPr lang="ru-RU" sz="1400" dirty="0" smtClean="0"/>
              <a:t> «Хитрое яблоко», В.Маяковский « Что такое хорошо и что такое плохо», </a:t>
            </a:r>
            <a:r>
              <a:rPr lang="ru-RU" sz="1400" dirty="0" err="1" smtClean="0"/>
              <a:t>А.Барто</a:t>
            </a:r>
            <a:r>
              <a:rPr lang="ru-RU" sz="1400" dirty="0" smtClean="0"/>
              <a:t> «Вовка добрая душа», В. Катаев « Цветик – </a:t>
            </a:r>
            <a:r>
              <a:rPr lang="ru-RU" sz="1400" dirty="0" err="1" smtClean="0"/>
              <a:t>семицветик</a:t>
            </a:r>
            <a:r>
              <a:rPr lang="ru-RU" sz="1400" dirty="0" smtClean="0"/>
              <a:t>», </a:t>
            </a:r>
            <a:r>
              <a:rPr lang="ru-RU" sz="1400" dirty="0" err="1" smtClean="0"/>
              <a:t>Голявкин</a:t>
            </a:r>
            <a:r>
              <a:rPr lang="ru-RU" sz="1400" dirty="0" smtClean="0"/>
              <a:t> В.В. «Как я помогал маме мыть пол».</a:t>
            </a:r>
          </a:p>
          <a:p>
            <a:r>
              <a:rPr lang="ru-RU" sz="1400" dirty="0" err="1" smtClean="0"/>
              <a:t>Рус.нар</a:t>
            </a:r>
            <a:r>
              <a:rPr lang="ru-RU" sz="1400" dirty="0" smtClean="0"/>
              <a:t>. сказки: «Петушок и бобовое зернышко», «Братец Иванушка и сестрица </a:t>
            </a:r>
            <a:r>
              <a:rPr lang="ru-RU" sz="1400" dirty="0" err="1" smtClean="0"/>
              <a:t>Аленушка</a:t>
            </a:r>
            <a:r>
              <a:rPr lang="ru-RU" sz="1400" dirty="0" smtClean="0"/>
              <a:t>», «Петушок – золотой гребешок», «</a:t>
            </a:r>
            <a:r>
              <a:rPr lang="ru-RU" sz="1400" dirty="0" err="1" smtClean="0"/>
              <a:t>Снегурушка</a:t>
            </a:r>
            <a:r>
              <a:rPr lang="ru-RU" sz="1400" dirty="0" smtClean="0"/>
              <a:t> и лиса»,</a:t>
            </a:r>
          </a:p>
          <a:p>
            <a:r>
              <a:rPr lang="ru-RU" sz="1400" b="1" dirty="0" smtClean="0"/>
              <a:t>Разучивание пословиц и поговорок: </a:t>
            </a:r>
          </a:p>
          <a:p>
            <a:r>
              <a:rPr lang="ru-RU" sz="1400" dirty="0" smtClean="0"/>
              <a:t>1.Жизнь дана на добрые дела.</a:t>
            </a:r>
          </a:p>
          <a:p>
            <a:r>
              <a:rPr lang="ru-RU" sz="1400" dirty="0" smtClean="0"/>
              <a:t>2. Доброе слово и кошке приятно.</a:t>
            </a:r>
          </a:p>
          <a:p>
            <a:r>
              <a:rPr lang="ru-RU" sz="1400" dirty="0" smtClean="0"/>
              <a:t>3. Добрым быть – Родину любить.</a:t>
            </a:r>
          </a:p>
          <a:p>
            <a:r>
              <a:rPr lang="ru-RU" sz="1400" dirty="0" smtClean="0"/>
              <a:t>4. Добрым путем Бог правит.</a:t>
            </a:r>
          </a:p>
          <a:p>
            <a:r>
              <a:rPr lang="ru-RU" sz="1400" dirty="0" smtClean="0"/>
              <a:t>5. Не ищи красоты, ищи доброты.</a:t>
            </a:r>
          </a:p>
          <a:p>
            <a:r>
              <a:rPr lang="ru-RU" sz="1400" dirty="0" smtClean="0"/>
              <a:t>6. Доброму добрая память.</a:t>
            </a:r>
          </a:p>
          <a:p>
            <a:r>
              <a:rPr lang="ru-RU" sz="1400" dirty="0" smtClean="0"/>
              <a:t>7. Спешите делать добро. </a:t>
            </a:r>
          </a:p>
          <a:p>
            <a:r>
              <a:rPr lang="ru-RU" sz="1400" dirty="0" smtClean="0"/>
              <a:t>8. Доброе дело делай смело.</a:t>
            </a:r>
          </a:p>
          <a:p>
            <a:r>
              <a:rPr lang="ru-RU" sz="1400" b="1" dirty="0" smtClean="0"/>
              <a:t>Дидактические игры</a:t>
            </a:r>
            <a:r>
              <a:rPr lang="ru-RU" sz="1400" dirty="0" smtClean="0"/>
              <a:t>: «Комплименты», «Заботливый хозяин», «Грустный заяц», «Хорошо – плохо», «Найди свою половинку», «Добрые дела».</a:t>
            </a:r>
            <a:endParaRPr lang="ru-RU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лентина\Desktop\1642620266_4-adonius-club-p-fon-dlya-prezentatsii-sadika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Художественно – эстетическое развитие</a:t>
            </a:r>
            <a:r>
              <a:rPr lang="ru-RU" dirty="0" smtClean="0"/>
              <a:t>: рисование  «Доброта глазами детей»,«Мой лучший друг», изготовление открытки  бабушкам и дедушкам на День пожилых людей, аппликация «Гирлянда добрых сердец», конструирование из бумаги « Цветок доброты», «Солнышко из добрых ладошек»,</a:t>
            </a:r>
          </a:p>
          <a:p>
            <a:r>
              <a:rPr lang="ru-RU" dirty="0" smtClean="0"/>
              <a:t>Разучивание песни «Доброта нужна всем людям»; пение «Улыбка» </a:t>
            </a:r>
            <a:r>
              <a:rPr lang="ru-RU" dirty="0" err="1" smtClean="0"/>
              <a:t>В.Шаинский</a:t>
            </a:r>
            <a:r>
              <a:rPr lang="ru-RU" dirty="0" smtClean="0"/>
              <a:t>; Слушание «Дорогою добра», «Если добрый ты» </a:t>
            </a:r>
            <a:r>
              <a:rPr lang="ru-RU" dirty="0" err="1" smtClean="0"/>
              <a:t>М.Пляцковский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Просмотр  мультфильмов: «Кошкин дом», «Крошка Енот», « Приключение Кота Леопольда»</a:t>
            </a:r>
          </a:p>
          <a:p>
            <a:r>
              <a:rPr lang="ru-RU" b="1" dirty="0" smtClean="0"/>
              <a:t>Физическое развитие : </a:t>
            </a:r>
            <a:r>
              <a:rPr lang="ru-RU" dirty="0" smtClean="0"/>
              <a:t>игры подвижные « Шире круг», «Кто у нас хороший», «Эстафета добрых дел», «Волшебный стул».</a:t>
            </a:r>
          </a:p>
          <a:p>
            <a:r>
              <a:rPr lang="ru-RU" b="1" dirty="0" smtClean="0"/>
              <a:t>Труд:</a:t>
            </a:r>
            <a:r>
              <a:rPr lang="ru-RU" dirty="0" smtClean="0"/>
              <a:t> ремонт книг, уход за комнатными растениями, помощь младшим детям,  помощь в поддержании порядка в группе.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</TotalTime>
  <Words>1161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Фестиваль педагогических  идей  - 2023 «Социально – коммуникативное  развитие детей дошкольного возраста в условиях ФООП ДО»                                Проектная деятельность с детьми   ДОБРОЕ ДЕЛО  ДЕЛАЙ СМЕЛО  Казанцева Наталия Поликарповна, воспитатель дошкольной группы МБОУ «Староайбесинская СОШ»  Тип проекта: социально - личностный, творческий Продолжительность проекта: 1 октября по 27 октября 2023 г. Участники проекта: дети с 5 до 7 лет, родители воспитанников.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Наши добрые дела</vt:lpstr>
      <vt:lpstr>Слайд 13</vt:lpstr>
      <vt:lpstr>Поздравление с праздником Дня пожилых</vt:lpstr>
      <vt:lpstr>Слайд 15</vt:lpstr>
      <vt:lpstr>Утренний круг «Мой добрый поступок»</vt:lpstr>
      <vt:lpstr>Аппликация «Цветок доброты»</vt:lpstr>
      <vt:lpstr>Солнышко из добрых ладошек</vt:lpstr>
      <vt:lpstr>Игра «Найди половинку»</vt:lpstr>
      <vt:lpstr>Слайд 20</vt:lpstr>
      <vt:lpstr>Хорошие и плохие поступки</vt:lpstr>
      <vt:lpstr>Игра  «Заботливый хозяин»</vt:lpstr>
      <vt:lpstr>Ремонт книг</vt:lpstr>
      <vt:lpstr>Шкатулка добрых дел</vt:lpstr>
      <vt:lpstr>Акция «Подари книжку детям»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Фестиваль педагогических  идей  - 2023 «Социально – коммуникативное  развитие детей дошкольного возраста в условиях ФООП ДО»                                Проектная деятельность с детьми   ДОБРОЕ ДЕЛО  ДЕЛАЙ СМЕЛО  Казанцева Наталия Поликарповна, воспитатель дошкольной группы МБОУ «Староайбесинская СОШ»  Тип проекта: социально - личностный, творческий Продолжительность проекта: 1 октября по 27 октября 2023 г. Участники проекта: дети с 5 до 7 лет, родители воспитанников.</dc:title>
  <dc:creator>Пользователь</dc:creator>
  <cp:lastModifiedBy>Валентина</cp:lastModifiedBy>
  <cp:revision>20</cp:revision>
  <dcterms:created xsi:type="dcterms:W3CDTF">2023-11-12T11:08:18Z</dcterms:created>
  <dcterms:modified xsi:type="dcterms:W3CDTF">2023-11-17T11:07:43Z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1927029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