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 Lebedev" initials="DL" lastIdx="1" clrIdx="0">
    <p:extLst>
      <p:ext uri="{19B8F6BF-5375-455C-9EA6-DF929625EA0E}">
        <p15:presenceInfo xmlns:p15="http://schemas.microsoft.com/office/powerpoint/2012/main" xmlns="" userId="d34663c20a25466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01-23T19:08:55.441" idx="1">
    <p:pos x="6555" y="136"/>
    <p:text/>
    <p:extLst>
      <p:ext uri="{C676402C-5697-4E1C-873F-D02D1690AC5C}">
        <p15:threadingInfo xmlns:p15="http://schemas.microsoft.com/office/powerpoint/2012/main" xmlns="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BDDF-01C1-4480-A0DD-1BBDF417450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910B-E57E-42BC-81BE-2CA03F580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0673775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BDDF-01C1-4480-A0DD-1BBDF417450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910B-E57E-42BC-81BE-2CA03F580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319477787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BDDF-01C1-4480-A0DD-1BBDF417450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910B-E57E-42BC-81BE-2CA03F580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31699426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4BDDF-01C1-4480-A0DD-1BBDF417450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910B-E57E-42BC-81BE-2CA03F580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9350538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4BDDF-01C1-4480-A0DD-1BBDF417450B}" type="datetimeFigureOut">
              <a:rPr lang="ru-RU" smtClean="0"/>
              <a:pPr/>
              <a:t>25.01.2024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910B-E57E-42BC-81BE-2CA03F5802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369626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1209806" y="257694"/>
            <a:ext cx="9693286" cy="67499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384965" y="2261062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781800" y="5452533"/>
            <a:ext cx="3361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/>
              <a:t>Авторы:</a:t>
            </a:r>
          </a:p>
          <a:p>
            <a:r>
              <a:rPr lang="ru-RU"/>
              <a:t>Лебедева Ольга Сергеевна</a:t>
            </a:r>
          </a:p>
          <a:p>
            <a:r>
              <a:rPr lang="ru-RU"/>
              <a:t>Лебедев Денис Владимирович</a:t>
            </a:r>
          </a:p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C35B534-D120-4C66-A907-A5DA6F2166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3530601" y="318493"/>
            <a:ext cx="3313128" cy="201830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CD125E6-4131-4FE2-5F1C-882CB47785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987677" y="3169454"/>
            <a:ext cx="4047069" cy="2381761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0B2E0AFE-3799-C5CB-1279-3C89295BD0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8107012" y="795271"/>
            <a:ext cx="2327440" cy="3243329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EF2BC4A8-56BD-BCD1-907A-B2C6833C06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4812619" y="2166011"/>
            <a:ext cx="2879175" cy="3403958"/>
          </a:xfrm>
          <a:prstGeom prst="rect">
            <a:avLst/>
          </a:prstGeom>
        </p:spPr>
      </p:pic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356270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equires="p14">
      <p:transition spd="slow" advTm="4739" p14:dur="2000"/>
    </mc:Choice>
    <mc:Fallback>
      <p:transition spd="slow" advTm="4739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  <p14:playEvt time="4" objId="17"/>
      </p14:showEvtLst>
    </p:ext>
  </p:extLs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804295" y="72827"/>
            <a:ext cx="9693286" cy="666379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9C8822C-B1A6-F5B4-F9AD-04C26D8102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16200000">
            <a:off x="734205" y="1394600"/>
            <a:ext cx="5461000" cy="40095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Объект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3E1697C0-FCC7-6F5F-5D3E-7E3F8A6BF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5600" y="787401"/>
            <a:ext cx="4009533" cy="2700866"/>
          </a:xfrm>
        </p:spPr>
        <p:txBody>
          <a:bodyPr/>
          <a:lstStyle/>
          <a:p>
            <a:pPr marL="0" indent="0">
              <a:buNone/>
            </a:pPr>
            <a:r>
              <a:rPr lang="ru-RU"/>
              <a:t>Это мои родители:</a:t>
            </a:r>
          </a:p>
          <a:p>
            <a:pPr marL="0" indent="0">
              <a:buNone/>
            </a:pPr>
            <a:r>
              <a:rPr lang="ru-RU"/>
              <a:t>Папа-Денис</a:t>
            </a:r>
          </a:p>
          <a:p>
            <a:pPr marL="0" indent="0">
              <a:buNone/>
            </a:pPr>
            <a:r>
              <a:rPr lang="ru-RU"/>
              <a:t>Мама-Ольга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AD5C6B11-1D72-E339-20D0-809761CD39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6522153" y="2906888"/>
            <a:ext cx="3643492" cy="2802466"/>
          </a:xfrm>
          <a:prstGeom prst="rect">
            <a:avLst/>
          </a:prstGeom>
        </p:spPr>
      </p:pic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48814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equires="p14">
      <p:transition spd="slow" advTm="4819" p14:dur="2000"/>
    </mc:Choice>
    <mc:Fallback>
      <p:transition spd="slow" advTm="481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1807236" y="353504"/>
            <a:ext cx="7979010" cy="5645150"/>
          </a:xfrm>
        </p:spPr>
      </p:pic>
      <p:sp>
        <p:nvSpPr>
          <p:cNvPr id="6" name="TextBox 5"/>
          <p:cNvSpPr txBox="1"/>
          <p:nvPr/>
        </p:nvSpPr>
        <p:spPr>
          <a:xfrm>
            <a:off x="3200400" y="2630979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2919C3B0-39D5-C621-2FFD-639F0A969D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1355278" y="1998743"/>
            <a:ext cx="4555066" cy="245411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6F328877-4E2E-4197-C956-8700434A7E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6859045" y="1002236"/>
            <a:ext cx="2569655" cy="228388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18A38281-26F3-7E91-9027-6F18A3F5B2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4732582" y="2811462"/>
            <a:ext cx="2498237" cy="1962679"/>
          </a:xfrm>
          <a:prstGeom prst="rect">
            <a:avLst/>
          </a:prstGeom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B890094-1261-6A00-C5B1-D20F99BD3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556799925"/>
              </p:ext>
            </p:extLst>
          </p:nvPr>
        </p:nvGraphicFramePr>
        <p:xfrm>
          <a:off x="4898760" y="948266"/>
          <a:ext cx="1962679" cy="1261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679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833750318"/>
                    </a:ext>
                  </a:extLst>
                </a:gridCol>
              </a:tblGrid>
              <a:tr h="1261534">
                <a:tc>
                  <a:txBody>
                    <a:bodyPr/>
                    <a:lstStyle/>
                    <a:p>
                      <a:r>
                        <a:rPr lang="ru-RU" sz="1450"/>
                        <a:t>Счастье – это…</a:t>
                      </a:r>
                    </a:p>
                    <a:p>
                      <a:r>
                        <a:rPr lang="ru-RU" sz="1450"/>
                        <a:t>БЫТЬ СЕСТРАМИ!!!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76477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35584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equires="p14">
      <p:transition spd="slow" advTm="4951" p14:dur="2000"/>
    </mc:Choice>
    <mc:Fallback>
      <p:transition spd="slow" advTm="495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712507" y="216130"/>
            <a:ext cx="9693286" cy="6400801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F9509E1-6627-AB08-F140-8446E1246F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733244" y="1414732"/>
            <a:ext cx="3657600" cy="243265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6F83DF0-9736-198E-601A-AE9AA37EFB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3005731" y="2078965"/>
            <a:ext cx="2280142" cy="397677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264EF6D-ABC0-6E65-7DA9-2C92355244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4379866" y="1708265"/>
            <a:ext cx="4365435" cy="255342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D0C78D4E-5AF8-8E09-74CB-A07D4A7C5E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7301896" y="1446999"/>
            <a:ext cx="2432652" cy="4608744"/>
          </a:xfrm>
          <a:prstGeom prst="rect">
            <a:avLst/>
          </a:prstGeom>
        </p:spPr>
      </p:pic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CC27A7C-B752-9139-9ABA-FB845C0191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3672684168"/>
              </p:ext>
            </p:extLst>
          </p:nvPr>
        </p:nvGraphicFramePr>
        <p:xfrm>
          <a:off x="1794933" y="719665"/>
          <a:ext cx="7939615" cy="558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9615">
                  <a:extLst>
                    <a:ext uri="{9D8B030D-6E8A-4147-A177-3AD203B41FA5}">
                      <a16:col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409976172"/>
                    </a:ext>
                  </a:extLst>
                </a:gridCol>
              </a:tblGrid>
              <a:tr h="558801">
                <a:tc>
                  <a:txBody>
                    <a:bodyPr/>
                    <a:lstStyle/>
                    <a:p>
                      <a:r>
                        <a:rPr lang="ru-RU" sz="1400" i="1"/>
                        <a:t>Просто хочу сказать спасибо, всем бабушкам и дедушкам в мире за любовь, помощь, мудрость, заботу, доброту и вкусняшку!!!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414223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2414149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equires="p14">
      <p:transition spd="slow" advTm="7254" p14:dur="2000"/>
    </mc:Choice>
    <mc:Fallback>
      <p:transition spd="slow" advTm="725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844756" y="0"/>
            <a:ext cx="9693286" cy="659905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9D286414-2C80-62B1-850F-201CEF54E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723899" y="1629119"/>
            <a:ext cx="4902199" cy="3167969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B73C402F-E488-7E6F-3570-B684DD7A1F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7401840" y="4506974"/>
            <a:ext cx="2487083" cy="1473196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CA649E42-3674-C1C6-93D1-919E10A4807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7904551" y="636762"/>
            <a:ext cx="1845733" cy="1566329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8CC74C5D-9C34-4005-83BA-DA17C8989FB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7709868" y="2328337"/>
            <a:ext cx="2062551" cy="1769531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56D95681-454D-B2C1-2DFC-0A3B254CA84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5068110" y="3906761"/>
            <a:ext cx="2074332" cy="223993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4E5BDEAF-55E6-3985-32EE-02F8C7C1E12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>
            <a:off x="4157132" y="432207"/>
            <a:ext cx="3632201" cy="2074332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id="{F77E7C62-6526-3FD4-DE22-E4DAF9B4F2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wp="http://schemas.openxmlformats.org/drawingml/2006/wordprocessingDrawing" xmlns:w="http://schemas.openxmlformats.org/wordprocessingml/2006/main" xmlns:m="http://schemas.openxmlformats.org/officeDocument/2006/math" xmlns="" val="0"/>
              </a:ext>
            </a:extLst>
          </a:blip>
          <a:stretch>
            <a:fillRect/>
          </a:stretch>
        </p:blipFill>
        <p:spPr>
          <a:xfrm rot="5400000">
            <a:off x="5360445" y="2244354"/>
            <a:ext cx="1747962" cy="2466258"/>
          </a:xfrm>
          <a:prstGeom prst="rect">
            <a:avLst/>
          </a:prstGeom>
        </p:spPr>
      </p:pic>
    </p:spTree>
    <p:extLst>
      <p:ext uri="{BB962C8B-B14F-4D97-AF65-F5344CB8AC3E}">
        <p14:creationId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val="1618496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equires="p14">
      <p:transition spd="slow" advTm="8505" p14:dur="2000"/>
    </mc:Choice>
    <mc:Fallback>
      <p:transition spd="slow" advTm="8505"/>
    </mc:Fallback>
  </mc:AlternateContent>
  <p:timing>
    <p:tnLst>
      <p:par>
        <p:cTn id="1" dur="indefinite" restart="never" nodeType="tmRoot"/>
      </p:par>
    </p:tnLst>
  </p:timing>
  <p:extLst mod="1">
    <p:ext uri="{E180D4A7-C9FB-4DFB-919C-405C955672EB}">
      <p14:showEvtLst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  <p14:playEvt time="3" objId="27"/>
      </p14:showEvtLst>
    </p:ext>
  </p:extLs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25"/>
  <p:tag name="AS_OS" val="Unix 5.15.0.1049"/>
  <p:tag name="AS_RELEASE_DATE" val="2023.09.14"/>
  <p:tag name="AS_TITLE" val="Aspose.Slides for .NET6"/>
  <p:tag name="AS_VERSION" val="23.9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45</Words>
  <Application>Aspose.Slides for .NET</Application>
  <PresentationFormat>Произвольный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</dc:creator>
  <cp:lastModifiedBy>uSER</cp:lastModifiedBy>
  <cp:revision>12</cp:revision>
  <dcterms:created xsi:type="dcterms:W3CDTF">2022-10-26T15:39:38Z</dcterms:created>
  <dcterms:modified xsi:type="dcterms:W3CDTF">2024-01-25T14:09:04Z</dcterms:modified>
</cp:coreProperties>
</file>