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EFA9-0588-49E2-891D-EADB589F1E3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FD5-2A96-4120-922D-28CB1FCBB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EFA9-0588-49E2-891D-EADB589F1E3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7FD5-2A96-4120-922D-28CB1FCBB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DEFA9-0588-49E2-891D-EADB589F1E3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7FD5-2A96-4120-922D-28CB1FCBBF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 descr="C:\Users\admin\Downloads\сем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71414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«Алёнушка» г. Мариинский Посад Чувашской Республики</a:t>
            </a:r>
            <a:endParaRPr lang="ru-RU" altLang="ru-RU" sz="20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smtClean="0">
                <a:solidFill>
                  <a:schemeClr val="bg1"/>
                </a:solidFill>
              </a:rPr>
              <a:t>МОЯ  ДРУЖНАЯ СЕМЬЯ</a:t>
            </a:r>
            <a:endParaRPr lang="ru-RU" sz="7200" b="1" i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64357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2060"/>
                </a:solidFill>
              </a:rPr>
              <a:t>Автор: семья Ксенофонтовых</a:t>
            </a:r>
            <a:endParaRPr lang="ru-RU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73" name="AutoShape 9" descr="https://catherineasquithgallery.com/uploads/posts/2021-02/1613669168_29-p-fon-dlya-prezentatsii-zapovedniki-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C:\Users\admin\Downloads\сем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11275" name="Picture 11" descr="E:\IMG20230407182549.jpg"/>
          <p:cNvPicPr>
            <a:picLocks noChangeAspect="1" noChangeArrowheads="1"/>
          </p:cNvPicPr>
          <p:nvPr/>
        </p:nvPicPr>
        <p:blipFill>
          <a:blip r:embed="rId3"/>
          <a:srcRect b="16847"/>
          <a:stretch>
            <a:fillRect/>
          </a:stretch>
        </p:blipFill>
        <p:spPr bwMode="auto">
          <a:xfrm>
            <a:off x="142844" y="1071546"/>
            <a:ext cx="3786214" cy="419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29322" y="4000504"/>
            <a:ext cx="2711101" cy="2705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7" name="Picture 13" descr="C:\Users\admin\Pictures\стас\DSC00229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72265" y="1142985"/>
            <a:ext cx="2286016" cy="25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6"/>
          <a:srcRect l="16129" t="21068" r="22581" b="29839"/>
          <a:stretch>
            <a:fillRect/>
          </a:stretch>
        </p:blipFill>
        <p:spPr bwMode="auto">
          <a:xfrm>
            <a:off x="3286116" y="4214818"/>
            <a:ext cx="2214578" cy="2365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57158" y="28572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Меня зовут Катя. Моя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не очень большая. Это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 (Николай), мама (Людмила),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я, мой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брат (Стас) 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(Пушок).</a:t>
            </a:r>
          </a:p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714752"/>
            <a:ext cx="3127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бабушки 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дедушки.</a:t>
            </a:r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6" name="Picture 12" descr="C:\Users\admin\Pictures\стас\DSC00226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913065" y="1071546"/>
            <a:ext cx="218701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0" descr="C:\Users\admin\Downloads\сем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семья - артистичная</a:t>
            </a:r>
            <a:endParaRPr lang="ru-RU" sz="28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E:\IMG-20230527-WA000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1071546"/>
            <a:ext cx="3000396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71802" y="2643182"/>
            <a:ext cx="3000396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15008" y="1214422"/>
            <a:ext cx="3128628" cy="417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10" descr="C:\Users\admin\Downloads\сем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15363" name="Picture 3" descr="E:\IMG2023061814521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000240"/>
            <a:ext cx="3000396" cy="4000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E:\IMG20220824111253.jpg"/>
          <p:cNvPicPr>
            <a:picLocks noChangeAspect="1" noChangeArrowheads="1"/>
          </p:cNvPicPr>
          <p:nvPr/>
        </p:nvPicPr>
        <p:blipFill>
          <a:blip r:embed="rId4"/>
          <a:srcRect l="25301"/>
          <a:stretch>
            <a:fillRect/>
          </a:stretch>
        </p:blipFill>
        <p:spPr bwMode="auto">
          <a:xfrm>
            <a:off x="3357554" y="785794"/>
            <a:ext cx="3585554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5" name="Picture 5" descr="E:\IMG20220102142304.jpg"/>
          <p:cNvPicPr>
            <a:picLocks noChangeAspect="1" noChangeArrowheads="1"/>
          </p:cNvPicPr>
          <p:nvPr/>
        </p:nvPicPr>
        <p:blipFill>
          <a:blip r:embed="rId5"/>
          <a:srcRect b="16463"/>
          <a:stretch>
            <a:fillRect/>
          </a:stretch>
        </p:blipFill>
        <p:spPr bwMode="auto">
          <a:xfrm>
            <a:off x="6000760" y="3429000"/>
            <a:ext cx="2928940" cy="3262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142852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Любим путешествовать.</a:t>
            </a:r>
            <a:endParaRPr lang="ru-RU" sz="28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10" descr="C:\Users\admin\Downloads\сем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pic>
        <p:nvPicPr>
          <p:cNvPr id="16388" name="Picture 4" descr="E:\IMG202208131522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86446" y="857232"/>
            <a:ext cx="3143272" cy="419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9" name="Picture 5" descr="E:\IMG2023022218431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43240" y="2500306"/>
            <a:ext cx="2464593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7158" y="1214422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7158" y="142852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успеваем все: играть с Пушком, готовить и конечно помогать бабушкам.  </a:t>
            </a:r>
          </a:p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786454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очень люблю свою семью. Мы всегда помогаем друг другу. Все члены моей семьи - мои лучшие друзья.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25"/>
  <p:tag name="AS_OS" val="Unix 5.15.0.1049"/>
  <p:tag name="AS_RELEASE_DATE" val="2023.09.14"/>
  <p:tag name="AS_TITLE" val="Aspose.Slides for .NET6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Grizli777</Company>
  <PresentationFormat>On-screen Show (4:3)</PresentationFormat>
  <Paragraphs>9</Paragraphs>
  <Slides>5</Slides>
  <Notes>0</Notes>
  <TotalTime>111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9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admin</dc:creator>
  <cp:lastModifiedBy>admin</cp:lastModifiedBy>
  <cp:revision>12</cp:revision>
  <dcterms:created xsi:type="dcterms:W3CDTF">2024-01-24T17:38:56Z</dcterms:created>
  <dcterms:modified xsi:type="dcterms:W3CDTF">2024-01-25T08:59:28Z</dcterms:modified>
</cp:coreProperties>
</file>