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gif" ContentType="image/gif"/>
  <Default Extension="wdp" ContentType="image/vnd.ms-photo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3.9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"/>
  </p:sldMasterIdLst>
  <p:sldIdLst>
    <p:sldId id="258" r:id="rId3"/>
    <p:sldId id="262" r:id="rId4"/>
    <p:sldId id="261" r:id="rId5"/>
    <p:sldId id="263" r:id="rId6"/>
    <p:sldId id="264" r:id="rId7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0" name="Lenovo" initials="L" lastIdx="1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comments/comment1.xml><?xml version="1.0" encoding="utf-8"?>
<p:cmLst xmlns:a="http://schemas.openxmlformats.org/drawingml/2006/main" xmlns:p="http://schemas.openxmlformats.org/presentationml/2006/main">
  <p:cm authorId="0" dt="2024-01-24T18:54:38.1940000" idx="1">
    <p:pos x="10" y="10"/>
    <p:text/>
    <p:extLst>
      <p:ext xmlns:p15="http://schemas.microsoft.com/office/powerpoint/2012/main" uri="{C676402C-5697-4E1C-873F-D02D1690AC5C}">
        <p15:threadingInfo timeZoneBias="0"/>
      </p:ext>
    </p:extLst>
  </p:cm>
</p:cmLst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DB65-E68E-4FFA-B04B-D179EF668C2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C0B6-6E0B-492C-8315-17A27B8A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val="342457381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DB65-E68E-4FFA-B04B-D179EF668C2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C0B6-6E0B-492C-8315-17A27B8A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val="212307044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8DB65-E68E-4FFA-B04B-D179EF668C2E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BC0B6-6E0B-492C-8315-17A27B8A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val="413334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8.png" /><Relationship Id="rId11" Type="http://schemas.microsoft.com/office/2007/relationships/hdphoto" Target="../media/image9.wdp" /><Relationship Id="rId12" Type="http://schemas.openxmlformats.org/officeDocument/2006/relationships/image" Target="../media/image10.gif" /><Relationship Id="rId13" Type="http://schemas.openxmlformats.org/officeDocument/2006/relationships/image" Target="../media/image11.jpeg" /><Relationship Id="rId2" Type="http://schemas.openxmlformats.org/officeDocument/2006/relationships/comments" Target="../comments/comment1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Relationship Id="rId5" Type="http://schemas.openxmlformats.org/officeDocument/2006/relationships/image" Target="../media/image3.jpeg" /><Relationship Id="rId6" Type="http://schemas.openxmlformats.org/officeDocument/2006/relationships/image" Target="../media/image4.jpeg" /><Relationship Id="rId7" Type="http://schemas.openxmlformats.org/officeDocument/2006/relationships/image" Target="../media/image5.jpeg" /><Relationship Id="rId8" Type="http://schemas.microsoft.com/office/2007/relationships/hdphoto" Target="../media/image6.wdp" /><Relationship Id="rId9" Type="http://schemas.openxmlformats.org/officeDocument/2006/relationships/image" Target="../media/image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microsoft.com/office/2007/relationships/hdphoto" Target="../media/image20.wdp" /><Relationship Id="rId6" Type="http://schemas.openxmlformats.org/officeDocument/2006/relationships/image" Target="../media/image8.png" /><Relationship Id="rId7" Type="http://schemas.microsoft.com/office/2007/relationships/hdphoto" Target="../media/image9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Relationship Id="rId6" Type="http://schemas.openxmlformats.org/officeDocument/2006/relationships/image" Target="../media/image24.jpeg" /><Relationship Id="rId7" Type="http://schemas.openxmlformats.org/officeDocument/2006/relationships/image" Target="../media/image25.jpeg" /><Relationship Id="rId8" Type="http://schemas.openxmlformats.org/officeDocument/2006/relationships/image" Target="../media/image26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2" name="Picture 4" descr="https://vector6.com/wp-content/uploads/2021/12/free00412-cay-khung-hinh-ky-niem-vinh-danh-file-v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21"/>
            <a:ext cx="9163393" cy="6858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enovo\Desktop\Андреевы\IMG-20240124-WA0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145" t="19886" r="9910" b="40057"/>
          <a:stretch>
            <a:fillRect/>
          </a:stretch>
        </p:blipFill>
        <p:spPr bwMode="auto">
          <a:xfrm>
            <a:off x="3743908" y="3731784"/>
            <a:ext cx="1944215" cy="1857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Объект 2"/>
          <p:cNvSpPr txBox="1"/>
          <p:nvPr/>
        </p:nvSpPr>
        <p:spPr>
          <a:xfrm>
            <a:off x="4716016" y="2780928"/>
            <a:ext cx="3985586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000"/>
          </a:p>
        </p:txBody>
      </p:sp>
      <p:pic>
        <p:nvPicPr>
          <p:cNvPr id="1026" name="Picture 2" descr="C:\Users\Lenovo\Desktop\Андреевы\IMG-20240124-WA0019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927" b="20438"/>
          <a:stretch>
            <a:fillRect/>
          </a:stretch>
        </p:blipFill>
        <p:spPr bwMode="auto">
          <a:xfrm>
            <a:off x="1810860" y="2875064"/>
            <a:ext cx="1761861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Lenovo\Desktop\Андреевы\IMG-20240124-WA00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2140" y="2780928"/>
            <a:ext cx="1753338" cy="1984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365" r="10035" b="23351"/>
          <a:stretch>
            <a:fillRect/>
          </a:stretch>
        </p:blipFill>
        <p:spPr bwMode="auto">
          <a:xfrm>
            <a:off x="971599" y="711746"/>
            <a:ext cx="1772325" cy="1760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958" t="20877" b="17636"/>
          <a:stretch>
            <a:fillRect/>
          </a:stretch>
        </p:blipFill>
        <p:spPr bwMode="auto">
          <a:xfrm>
            <a:off x="3044774" y="742975"/>
            <a:ext cx="1621398" cy="1749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02" t="53609" r="40035" b="21844"/>
          <a:stretch>
            <a:fillRect/>
          </a:stretch>
        </p:blipFill>
        <p:spPr bwMode="auto">
          <a:xfrm>
            <a:off x="6516216" y="684684"/>
            <a:ext cx="1610654" cy="2024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Lenovo\Desktop\3cf8ec54f87adf5129238869a9379336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9217" y="1"/>
            <a:ext cx="1178468" cy="836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/>
          <p:cNvSpPr/>
          <p:nvPr/>
        </p:nvSpPr>
        <p:spPr>
          <a:xfrm>
            <a:off x="176058" y="5668118"/>
            <a:ext cx="8568952" cy="1001241"/>
          </a:xfrm>
          <a:prstGeom prst="ellipse">
            <a:avLst/>
          </a:prstGeom>
          <a:solidFill>
            <a:srgbClr val="7BF5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rgbClr val="FF0066"/>
                </a:solidFill>
                <a:latin typeface="Monotype Corsiva" pitchFamily="66" charset="0"/>
              </a:rPr>
              <a:t>Расскажу я вам друзья, как живёт моя семья</a:t>
            </a:r>
            <a:endParaRPr lang="ru-RU" sz="3200" b="1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Users\Lenovo\Desktop\IMG-20240125-WA000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993"/>
          <a:stretch>
            <a:fillRect/>
          </a:stretch>
        </p:blipFill>
        <p:spPr bwMode="auto">
          <a:xfrm>
            <a:off x="4752553" y="771178"/>
            <a:ext cx="1656184" cy="1734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val="3196971037"/>
      </p:ext>
    </p:extLst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 descr="C:\Users\Lenovo\Desktop\3aa6ea8d3f996bc833dd1f535b6245f0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Lenovo\Desktop\Андреевы\IMG-20240124-WA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848" r="50000"/>
          <a:stretch>
            <a:fillRect/>
          </a:stretch>
        </p:blipFill>
        <p:spPr bwMode="auto">
          <a:xfrm>
            <a:off x="539552" y="188640"/>
            <a:ext cx="2016224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85719" y="0"/>
            <a:ext cx="8816039" cy="63813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400" smtClean="0">
                <a:latin typeface="Monotype Corsiva" pitchFamily="66" charset="0"/>
              </a:rPr>
              <a:t>                                                   </a:t>
            </a:r>
          </a:p>
          <a:p>
            <a:pPr marL="0" indent="0" algn="just">
              <a:buNone/>
            </a:pPr>
            <a:r>
              <a:rPr lang="ru-RU" sz="1400">
                <a:latin typeface="Monotype Corsiva" pitchFamily="66" charset="0"/>
              </a:rPr>
              <a:t> </a:t>
            </a:r>
            <a:r>
              <a:rPr lang="ru-RU" sz="1400" smtClean="0">
                <a:latin typeface="Monotype Corsiva" pitchFamily="66" charset="0"/>
              </a:rPr>
              <a:t>                                                 </a:t>
            </a:r>
          </a:p>
          <a:p>
            <a:pPr marL="0" indent="0" algn="just">
              <a:buNone/>
            </a:pPr>
            <a:r>
              <a:rPr lang="ru-RU" sz="1400">
                <a:latin typeface="Monotype Corsiva" pitchFamily="66" charset="0"/>
              </a:rPr>
              <a:t> </a:t>
            </a:r>
            <a:r>
              <a:rPr lang="ru-RU" sz="1400" smtClean="0">
                <a:latin typeface="Monotype Corsiva" pitchFamily="66" charset="0"/>
              </a:rPr>
              <a:t>                                                        </a:t>
            </a:r>
            <a:r>
              <a:rPr lang="ru-RU" sz="2000" smtClean="0">
                <a:latin typeface="Monotype Corsiva" pitchFamily="66" charset="0"/>
              </a:rPr>
              <a:t>Меня зовут </a:t>
            </a:r>
            <a:r>
              <a:rPr lang="ru-RU" sz="2000" b="1" smtClean="0">
                <a:solidFill>
                  <a:srgbClr val="FF0000"/>
                </a:solidFill>
                <a:latin typeface="Monotype Corsiva" pitchFamily="66" charset="0"/>
              </a:rPr>
              <a:t>Арина Андреева</a:t>
            </a:r>
            <a:r>
              <a:rPr lang="ru-RU" sz="2000" smtClean="0">
                <a:latin typeface="Monotype Corsiva" pitchFamily="66" charset="0"/>
              </a:rPr>
              <a:t>. Мне 6 лет,  Я – Россиянка. </a:t>
            </a:r>
          </a:p>
          <a:p>
            <a:pPr marL="0" indent="0">
              <a:buNone/>
            </a:pPr>
            <a:r>
              <a:rPr lang="ru-RU" sz="2000">
                <a:latin typeface="Monotype Corsiva" pitchFamily="66" charset="0"/>
              </a:rPr>
              <a:t> </a:t>
            </a:r>
            <a:r>
              <a:rPr lang="ru-RU" sz="2000" smtClean="0">
                <a:latin typeface="Monotype Corsiva" pitchFamily="66" charset="0"/>
              </a:rPr>
              <a:t>                                         Я живу в г. Мариинский  Посад ул. Королёва , д. 2/27. Я хожу в                                                 </a:t>
            </a:r>
          </a:p>
          <a:p>
            <a:pPr marL="0" indent="0" algn="just">
              <a:buNone/>
            </a:pPr>
            <a:r>
              <a:rPr lang="ru-RU" sz="2000">
                <a:latin typeface="Monotype Corsiva" pitchFamily="66" charset="0"/>
              </a:rPr>
              <a:t> </a:t>
            </a:r>
            <a:r>
              <a:rPr lang="ru-RU" sz="2000" smtClean="0">
                <a:latin typeface="Monotype Corsiva" pitchFamily="66" charset="0"/>
              </a:rPr>
              <a:t>                                        детский сад «Алёнушка», моих воспитателей зовут Маргарита    </a:t>
            </a:r>
          </a:p>
          <a:p>
            <a:pPr marL="0" indent="0" algn="just">
              <a:buNone/>
            </a:pPr>
            <a:r>
              <a:rPr lang="ru-RU" sz="2000">
                <a:latin typeface="Monotype Corsiva" pitchFamily="66" charset="0"/>
              </a:rPr>
              <a:t> </a:t>
            </a:r>
            <a:r>
              <a:rPr lang="ru-RU" sz="2000" smtClean="0">
                <a:latin typeface="Monotype Corsiva" pitchFamily="66" charset="0"/>
              </a:rPr>
              <a:t>                                         Юрьевна и Татьяна Александровна. Я умная, добрая, весёлая. </a:t>
            </a:r>
          </a:p>
          <a:p>
            <a:pPr marL="0" indent="0" algn="just">
              <a:buNone/>
            </a:pPr>
            <a:r>
              <a:rPr lang="ru-RU" sz="2000">
                <a:latin typeface="Monotype Corsiva" pitchFamily="66" charset="0"/>
              </a:rPr>
              <a:t> </a:t>
            </a:r>
            <a:r>
              <a:rPr lang="ru-RU" sz="2000" smtClean="0">
                <a:latin typeface="Monotype Corsiva" pitchFamily="66" charset="0"/>
              </a:rPr>
              <a:t>                                         У меня есть два старших брата Егор и Семён.</a:t>
            </a:r>
          </a:p>
          <a:p>
            <a:pPr marL="0" indent="0" algn="just">
              <a:buNone/>
            </a:pPr>
            <a:r>
              <a:rPr lang="ru-RU" sz="2000" smtClean="0">
                <a:latin typeface="Monotype Corsiva" pitchFamily="66" charset="0"/>
              </a:rPr>
              <a:t>                                                                                      </a:t>
            </a:r>
            <a:r>
              <a:rPr lang="ru-RU" sz="2000" b="1" smtClean="0">
                <a:solidFill>
                  <a:srgbClr val="FF0000"/>
                </a:solidFill>
                <a:latin typeface="Monotype Corsiva" pitchFamily="66" charset="0"/>
              </a:rPr>
              <a:t>Семён.</a:t>
            </a:r>
            <a:r>
              <a:rPr lang="ru-RU" sz="200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000" smtClean="0">
                <a:latin typeface="Monotype Corsiva" pitchFamily="66" charset="0"/>
              </a:rPr>
              <a:t>Ему 18 лет, он проживает по</a:t>
            </a:r>
          </a:p>
          <a:p>
            <a:pPr marL="0" indent="0" algn="just">
              <a:buNone/>
            </a:pPr>
            <a:r>
              <a:rPr lang="ru-RU" sz="2000">
                <a:latin typeface="Monotype Corsiva" pitchFamily="66" charset="0"/>
              </a:rPr>
              <a:t> </a:t>
            </a:r>
            <a:r>
              <a:rPr lang="ru-RU" sz="2000" smtClean="0">
                <a:latin typeface="Monotype Corsiva" pitchFamily="66" charset="0"/>
              </a:rPr>
              <a:t>                                                                                      по адресу: г. Мариинский Посад</a:t>
            </a:r>
          </a:p>
          <a:p>
            <a:pPr marL="0" indent="0" algn="just">
              <a:buNone/>
            </a:pPr>
            <a:r>
              <a:rPr lang="ru-RU" sz="2000" smtClean="0">
                <a:latin typeface="Monotype Corsiva" pitchFamily="66" charset="0"/>
              </a:rPr>
              <a:t>                                                                                       ул. Королёва, д.2/27. Учится в  ЧГПУ            </a:t>
            </a:r>
            <a:endParaRPr lang="ru-RU" sz="2000">
              <a:latin typeface="Monotype Corsiva" pitchFamily="66" charset="0"/>
            </a:endParaRPr>
          </a:p>
          <a:p>
            <a:pPr marL="0" indent="0" algn="just">
              <a:buNone/>
            </a:pPr>
            <a:r>
              <a:rPr lang="ru-RU" sz="2000" smtClean="0">
                <a:latin typeface="Monotype Corsiva" pitchFamily="66" charset="0"/>
              </a:rPr>
              <a:t>                                                                                       им. Яковлева на «историко- </a:t>
            </a:r>
          </a:p>
          <a:p>
            <a:pPr marL="0" indent="0" algn="just">
              <a:buNone/>
            </a:pPr>
            <a:r>
              <a:rPr lang="ru-RU" sz="2000" smtClean="0">
                <a:latin typeface="Monotype Corsiva" pitchFamily="66" charset="0"/>
              </a:rPr>
              <a:t>                                                                                       географическом факультете». В </a:t>
            </a:r>
          </a:p>
          <a:p>
            <a:pPr marL="0" indent="0" algn="just">
              <a:buNone/>
            </a:pPr>
            <a:r>
              <a:rPr lang="ru-RU" sz="2000">
                <a:latin typeface="Monotype Corsiva" pitchFamily="66" charset="0"/>
              </a:rPr>
              <a:t> </a:t>
            </a:r>
            <a:r>
              <a:rPr lang="ru-RU" sz="2000" smtClean="0">
                <a:latin typeface="Monotype Corsiva" pitchFamily="66" charset="0"/>
              </a:rPr>
              <a:t>                                                                                       свободное время занимается спортом,</a:t>
            </a:r>
          </a:p>
          <a:p>
            <a:pPr marL="0" indent="0" algn="just">
              <a:buNone/>
            </a:pPr>
            <a:r>
              <a:rPr lang="ru-RU" sz="2000">
                <a:latin typeface="Monotype Corsiva" pitchFamily="66" charset="0"/>
              </a:rPr>
              <a:t> </a:t>
            </a:r>
            <a:r>
              <a:rPr lang="ru-RU" sz="2000" smtClean="0">
                <a:latin typeface="Monotype Corsiva" pitchFamily="66" charset="0"/>
              </a:rPr>
              <a:t>                                                                                       играет на гитаре.</a:t>
            </a:r>
          </a:p>
          <a:p>
            <a:pPr marL="0" indent="0" algn="just">
              <a:buNone/>
            </a:pPr>
            <a:r>
              <a:rPr lang="ru-RU" sz="2000">
                <a:latin typeface="Monotype Corsiva" pitchFamily="66" charset="0"/>
              </a:rPr>
              <a:t> </a:t>
            </a:r>
            <a:r>
              <a:rPr lang="ru-RU" sz="2000" smtClean="0">
                <a:latin typeface="Monotype Corsiva" pitchFamily="66" charset="0"/>
              </a:rPr>
              <a:t>   </a:t>
            </a:r>
            <a:r>
              <a:rPr lang="ru-RU" sz="2000" b="1" smtClean="0">
                <a:solidFill>
                  <a:srgbClr val="FF0000"/>
                </a:solidFill>
                <a:latin typeface="Monotype Corsiva" pitchFamily="66" charset="0"/>
              </a:rPr>
              <a:t>Егор.</a:t>
            </a:r>
            <a:r>
              <a:rPr lang="ru-RU" sz="2000" smtClean="0">
                <a:latin typeface="Monotype Corsiva" pitchFamily="66" charset="0"/>
              </a:rPr>
              <a:t> Ему 24 года, он проживает  по адресу: г. Мариинский Посад</a:t>
            </a:r>
          </a:p>
          <a:p>
            <a:pPr marL="0" indent="0" algn="just">
              <a:buNone/>
            </a:pPr>
            <a:r>
              <a:rPr lang="ru-RU" sz="2000" smtClean="0">
                <a:latin typeface="Monotype Corsiva" pitchFamily="66" charset="0"/>
              </a:rPr>
              <a:t>    ул. Королёва, д.2/27. Работает в строительной фирме. В свободное </a:t>
            </a:r>
          </a:p>
          <a:p>
            <a:pPr marL="0" indent="0" algn="just">
              <a:buNone/>
            </a:pPr>
            <a:r>
              <a:rPr lang="ru-RU" sz="2000">
                <a:latin typeface="Monotype Corsiva" pitchFamily="66" charset="0"/>
              </a:rPr>
              <a:t> </a:t>
            </a:r>
            <a:r>
              <a:rPr lang="ru-RU" sz="2000" smtClean="0">
                <a:latin typeface="Monotype Corsiva" pitchFamily="66" charset="0"/>
              </a:rPr>
              <a:t>   от работы время занимается в тренажёрном зале, увлекается </a:t>
            </a:r>
          </a:p>
          <a:p>
            <a:pPr marL="0" indent="0" algn="just">
              <a:buNone/>
            </a:pPr>
            <a:r>
              <a:rPr lang="ru-RU" sz="2000">
                <a:latin typeface="Monotype Corsiva" pitchFamily="66" charset="0"/>
              </a:rPr>
              <a:t> </a:t>
            </a:r>
            <a:r>
              <a:rPr lang="ru-RU" sz="2000" smtClean="0">
                <a:latin typeface="Monotype Corsiva" pitchFamily="66" charset="0"/>
              </a:rPr>
              <a:t>    компьютерными играми.</a:t>
            </a:r>
            <a:endParaRPr lang="ru-RU" sz="2000">
              <a:latin typeface="Monotype Corsiva" pitchFamily="66" charset="0"/>
            </a:endParaRPr>
          </a:p>
        </p:txBody>
      </p:sp>
      <p:pic>
        <p:nvPicPr>
          <p:cNvPr id="3076" name="Picture 4" descr="C:\Users\Lenovo\Desktop\Андреевы\IMG-20240124-WA0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863"/>
          <a:stretch>
            <a:fillRect/>
          </a:stretch>
        </p:blipFill>
        <p:spPr bwMode="auto">
          <a:xfrm>
            <a:off x="7034758" y="4099619"/>
            <a:ext cx="208823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C:\Users\Lenovo\Desktop\IMG-20240125-WA0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488" y="2143116"/>
            <a:ext cx="2015084" cy="2332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val="3148951229"/>
      </p:ext>
    </p:extLst>
  </p:cSld>
  <p:clrMapOvr>
    <a:masterClrMapping/>
  </p:clrMapOvr>
  <mc:AlternateContent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Рисунок 12" descr="C:\Users\Lenovo\Desktop\3aa6ea8d3f996bc833dd1f535b6245f0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44624"/>
            <a:ext cx="8229600" cy="230014"/>
          </a:xfrm>
        </p:spPr>
        <p:txBody>
          <a:bodyPr>
            <a:noAutofit/>
          </a:bodyPr>
          <a:lstStyle/>
          <a:p>
            <a:br>
              <a:rPr lang="ru-RU" sz="2000" smtClean="0"/>
            </a:br>
            <a:br>
              <a:rPr lang="ru-RU" sz="2000"/>
            </a:br>
            <a:br>
              <a:rPr lang="ru-RU" sz="2000" smtClean="0"/>
            </a:br>
            <a:br>
              <a:rPr lang="ru-RU" sz="2000"/>
            </a:br>
            <a:br>
              <a:rPr lang="ru-RU" sz="2000" smtClean="0"/>
            </a:br>
            <a:br>
              <a:rPr lang="ru-RU" sz="2000"/>
            </a:br>
            <a:br>
              <a:rPr lang="ru-RU" sz="2000" smtClean="0"/>
            </a:br>
            <a:br>
              <a:rPr lang="ru-RU" sz="2000"/>
            </a:br>
            <a:br>
              <a:rPr lang="ru-RU" sz="2000" smtClean="0"/>
            </a:br>
            <a:br>
              <a:rPr lang="ru-RU" sz="2000"/>
            </a:br>
            <a:br>
              <a:rPr lang="ru-RU" sz="2000" smtClean="0"/>
            </a:br>
            <a:endParaRPr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0000" b="1" smtClean="0">
                <a:solidFill>
                  <a:srgbClr val="FF0000"/>
                </a:solidFill>
                <a:latin typeface="Monotype Corsiva" pitchFamily="66" charset="0"/>
              </a:rPr>
              <a:t>Моя мамочка</a:t>
            </a:r>
          </a:p>
          <a:p>
            <a:pPr marL="0" indent="0">
              <a:buNone/>
            </a:pPr>
            <a:r>
              <a:rPr lang="ru-RU" sz="8000" smtClean="0">
                <a:latin typeface="Monotype Corsiva" pitchFamily="66" charset="0"/>
              </a:rPr>
              <a:t>                       Моя мамочка самый близкий мне человек, её зовут </a:t>
            </a:r>
            <a:r>
              <a:rPr lang="ru-RU" sz="8000" b="1" smtClean="0">
                <a:latin typeface="Monotype Corsiva" pitchFamily="66" charset="0"/>
              </a:rPr>
              <a:t>Оля. </a:t>
            </a:r>
            <a:r>
              <a:rPr lang="ru-RU" sz="8000" smtClean="0">
                <a:latin typeface="Monotype Corsiva" pitchFamily="66" charset="0"/>
              </a:rPr>
              <a:t>ей 44 года, она </a:t>
            </a:r>
          </a:p>
          <a:p>
            <a:pPr marL="0" indent="0">
              <a:buNone/>
            </a:pPr>
            <a:r>
              <a:rPr lang="ru-RU" sz="8000">
                <a:latin typeface="Monotype Corsiva" pitchFamily="66" charset="0"/>
              </a:rPr>
              <a:t> </a:t>
            </a:r>
            <a:r>
              <a:rPr lang="ru-RU" sz="8000" smtClean="0">
                <a:latin typeface="Monotype Corsiva" pitchFamily="66" charset="0"/>
              </a:rPr>
              <a:t>                   работает в салоне красоты «Красивые люди». Она  у меня красивая, </a:t>
            </a:r>
          </a:p>
          <a:p>
            <a:pPr marL="0" indent="0">
              <a:buNone/>
            </a:pPr>
            <a:r>
              <a:rPr lang="ru-RU" sz="8000">
                <a:latin typeface="Monotype Corsiva" pitchFamily="66" charset="0"/>
              </a:rPr>
              <a:t> </a:t>
            </a:r>
            <a:r>
              <a:rPr lang="ru-RU" sz="8000" smtClean="0">
                <a:latin typeface="Monotype Corsiva" pitchFamily="66" charset="0"/>
              </a:rPr>
              <a:t>          внимательная, заботливая, мудрая. </a:t>
            </a:r>
            <a:r>
              <a:rPr lang="ru-RU" sz="8000">
                <a:latin typeface="Monotype Corsiva" pitchFamily="66" charset="0"/>
              </a:rPr>
              <a:t>Л</a:t>
            </a:r>
            <a:r>
              <a:rPr lang="ru-RU" sz="8000" smtClean="0">
                <a:latin typeface="Monotype Corsiva" pitchFamily="66" charset="0"/>
              </a:rPr>
              <a:t>юбит готовить </a:t>
            </a:r>
          </a:p>
          <a:p>
            <a:pPr marL="0" indent="0">
              <a:buNone/>
            </a:pPr>
            <a:r>
              <a:rPr lang="ru-RU" sz="8000">
                <a:latin typeface="Monotype Corsiva" pitchFamily="66" charset="0"/>
              </a:rPr>
              <a:t> </a:t>
            </a:r>
            <a:r>
              <a:rPr lang="ru-RU" sz="8000" smtClean="0">
                <a:latin typeface="Monotype Corsiva" pitchFamily="66" charset="0"/>
              </a:rPr>
              <a:t>       вкусные блюда, поэтому много времени проводит на кухне.</a:t>
            </a:r>
          </a:p>
          <a:p>
            <a:pPr marL="0" indent="0">
              <a:buNone/>
            </a:pPr>
            <a:r>
              <a:rPr lang="ru-RU" sz="8000">
                <a:latin typeface="Monotype Corsiva" pitchFamily="66" charset="0"/>
              </a:rPr>
              <a:t> </a:t>
            </a:r>
            <a:r>
              <a:rPr lang="ru-RU" sz="8000" smtClean="0">
                <a:latin typeface="Monotype Corsiva" pitchFamily="66" charset="0"/>
              </a:rPr>
              <a:t>       </a:t>
            </a:r>
            <a:r>
              <a:rPr lang="ru-RU" sz="8000">
                <a:latin typeface="Monotype Corsiva" pitchFamily="66" charset="0"/>
              </a:rPr>
              <a:t>А если я вдруг заболею, она постоянно находится рядом </a:t>
            </a:r>
            <a:endParaRPr lang="ru-RU" sz="800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8000">
                <a:latin typeface="Monotype Corsiva" pitchFamily="66" charset="0"/>
              </a:rPr>
              <a:t> </a:t>
            </a:r>
            <a:r>
              <a:rPr lang="ru-RU" sz="8000" smtClean="0">
                <a:latin typeface="Monotype Corsiva" pitchFamily="66" charset="0"/>
              </a:rPr>
              <a:t>       со </a:t>
            </a:r>
            <a:r>
              <a:rPr lang="ru-RU" sz="8000">
                <a:latin typeface="Monotype Corsiva" pitchFamily="66" charset="0"/>
              </a:rPr>
              <a:t>мной, </a:t>
            </a:r>
            <a:r>
              <a:rPr lang="ru-RU" sz="8000" smtClean="0">
                <a:latin typeface="Monotype Corsiva" pitchFamily="66" charset="0"/>
              </a:rPr>
              <a:t>даже </a:t>
            </a:r>
            <a:r>
              <a:rPr lang="ru-RU" sz="8000">
                <a:latin typeface="Monotype Corsiva" pitchFamily="66" charset="0"/>
              </a:rPr>
              <a:t>если я выздоравливаю, все равно со </a:t>
            </a:r>
            <a:r>
              <a:rPr lang="ru-RU" sz="8000" smtClean="0">
                <a:latin typeface="Monotype Corsiva" pitchFamily="66" charset="0"/>
              </a:rPr>
              <a:t>мной,</a:t>
            </a:r>
          </a:p>
          <a:p>
            <a:pPr marL="0" indent="0">
              <a:buNone/>
            </a:pPr>
            <a:r>
              <a:rPr lang="ru-RU" sz="8000">
                <a:latin typeface="Monotype Corsiva" pitchFamily="66" charset="0"/>
              </a:rPr>
              <a:t> </a:t>
            </a:r>
            <a:r>
              <a:rPr lang="ru-RU" sz="8000" smtClean="0">
                <a:latin typeface="Monotype Corsiva" pitchFamily="66" charset="0"/>
              </a:rPr>
              <a:t>        чтобы </a:t>
            </a:r>
            <a:r>
              <a:rPr lang="ru-RU" sz="8000">
                <a:latin typeface="Monotype Corsiva" pitchFamily="66" charset="0"/>
              </a:rPr>
              <a:t>не скучала.</a:t>
            </a:r>
            <a:r>
              <a:rPr lang="ru-RU" sz="8000" smtClean="0">
                <a:latin typeface="Monotype Corsiva" pitchFamily="66" charset="0"/>
              </a:rPr>
              <a:t> </a:t>
            </a:r>
            <a:r>
              <a:rPr lang="ru-RU" sz="8000">
                <a:latin typeface="Monotype Corsiva" pitchFamily="66" charset="0"/>
              </a:rPr>
              <a:t>Моя мама умеет найти подход к любому </a:t>
            </a:r>
            <a:endParaRPr lang="ru-RU" sz="800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8000" smtClean="0">
                <a:latin typeface="Monotype Corsiva" pitchFamily="66" charset="0"/>
              </a:rPr>
              <a:t>         человеку</a:t>
            </a:r>
            <a:r>
              <a:rPr lang="ru-RU" sz="8000">
                <a:latin typeface="Monotype Corsiva" pitchFamily="66" charset="0"/>
              </a:rPr>
              <a:t>, </a:t>
            </a:r>
            <a:r>
              <a:rPr lang="ru-RU" sz="8000" smtClean="0">
                <a:latin typeface="Monotype Corsiva" pitchFamily="66" charset="0"/>
              </a:rPr>
              <a:t>и </a:t>
            </a:r>
            <a:r>
              <a:rPr lang="ru-RU" sz="8000">
                <a:latin typeface="Monotype Corsiva" pitchFamily="66" charset="0"/>
              </a:rPr>
              <a:t>поэтому у нее очень много друзей</a:t>
            </a:r>
            <a:r>
              <a:rPr lang="ru-RU" sz="8000" smtClean="0">
                <a:latin typeface="Monotype Corsiva" pitchFamily="66" charset="0"/>
              </a:rPr>
              <a:t>. Иногда </a:t>
            </a:r>
          </a:p>
          <a:p>
            <a:pPr marL="0" indent="0">
              <a:buNone/>
            </a:pPr>
            <a:r>
              <a:rPr lang="ru-RU" sz="8000">
                <a:latin typeface="Monotype Corsiva" pitchFamily="66" charset="0"/>
              </a:rPr>
              <a:t> </a:t>
            </a:r>
            <a:r>
              <a:rPr lang="ru-RU" sz="8000" smtClean="0">
                <a:latin typeface="Monotype Corsiva" pitchFamily="66" charset="0"/>
              </a:rPr>
              <a:t>        занимается спортом.                                            </a:t>
            </a:r>
          </a:p>
          <a:p>
            <a:pPr marL="0" indent="0" algn="ctr">
              <a:buNone/>
            </a:pPr>
            <a:r>
              <a:rPr lang="ru-RU" sz="5000" smtClean="0">
                <a:latin typeface="Monotype Corsiva" pitchFamily="66" charset="0"/>
              </a:rPr>
              <a:t> </a:t>
            </a:r>
            <a:r>
              <a:rPr lang="ru-RU" sz="9800" b="1" smtClean="0">
                <a:solidFill>
                  <a:srgbClr val="FF0000"/>
                </a:solidFill>
                <a:latin typeface="Monotype Corsiva" pitchFamily="66" charset="0"/>
              </a:rPr>
              <a:t>Мой папочка                       </a:t>
            </a:r>
          </a:p>
          <a:p>
            <a:pPr marL="0" indent="0">
              <a:buNone/>
            </a:pPr>
            <a:r>
              <a:rPr lang="ru-RU" sz="9800" b="1" smtClean="0">
                <a:latin typeface="Monotype Corsiva" pitchFamily="66" charset="0"/>
              </a:rPr>
              <a:t>                                     </a:t>
            </a:r>
            <a:r>
              <a:rPr lang="ru-RU" sz="8000" smtClean="0">
                <a:latin typeface="Monotype Corsiva" pitchFamily="66" charset="0"/>
              </a:rPr>
              <a:t>Моего папу зовут Миша, ему 37 лет, работает по профессии                                      </a:t>
            </a:r>
          </a:p>
          <a:p>
            <a:pPr marL="0" indent="0">
              <a:buNone/>
            </a:pPr>
            <a:r>
              <a:rPr lang="ru-RU" sz="8000">
                <a:latin typeface="Monotype Corsiva" pitchFamily="66" charset="0"/>
              </a:rPr>
              <a:t> </a:t>
            </a:r>
            <a:r>
              <a:rPr lang="ru-RU" sz="8000" smtClean="0">
                <a:latin typeface="Monotype Corsiva" pitchFamily="66" charset="0"/>
              </a:rPr>
              <a:t>                                              «строитель». Он мужественный, добрый, сильный, заботливый.                    </a:t>
            </a:r>
          </a:p>
          <a:p>
            <a:pPr marL="0" indent="0" algn="just">
              <a:buNone/>
            </a:pPr>
            <a:r>
              <a:rPr lang="ru-RU" sz="8000" smtClean="0"/>
              <a:t>                                             </a:t>
            </a:r>
            <a:r>
              <a:rPr lang="ru-RU" sz="8000" smtClean="0">
                <a:latin typeface="Monotype Corsiva" pitchFamily="66" charset="0"/>
              </a:rPr>
              <a:t>В    свободное время проводит в кругу семьи.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8000">
                <a:latin typeface="Monotype Corsiva" pitchFamily="66" charset="0"/>
              </a:rPr>
              <a:t> </a:t>
            </a:r>
            <a:r>
              <a:rPr lang="ru-RU" sz="8000" smtClean="0">
                <a:latin typeface="Monotype Corsiva" pitchFamily="66" charset="0"/>
              </a:rPr>
              <a:t>                                            Увлекается рыбалкой, футболом. Он и меня научил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8000">
                <a:latin typeface="Monotype Corsiva" pitchFamily="66" charset="0"/>
              </a:rPr>
              <a:t> </a:t>
            </a:r>
            <a:r>
              <a:rPr lang="ru-RU" sz="8000" smtClean="0">
                <a:latin typeface="Monotype Corsiva" pitchFamily="66" charset="0"/>
              </a:rPr>
              <a:t>                                      </a:t>
            </a:r>
            <a:endParaRPr lang="ru-RU" sz="800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8000" smtClean="0">
                <a:latin typeface="Monotype Corsiva" pitchFamily="66" charset="0"/>
              </a:rPr>
              <a:t>                                              гонять мяч.                      </a:t>
            </a:r>
            <a:r>
              <a:rPr lang="ru-RU" sz="5000" smtClean="0">
                <a:latin typeface="Monotype Corsiva" pitchFamily="66" charset="0"/>
              </a:rPr>
              <a:t>                                               </a:t>
            </a:r>
          </a:p>
          <a:p>
            <a:pPr marL="0" indent="0">
              <a:buNone/>
            </a:pPr>
            <a:r>
              <a:rPr lang="ru-RU" sz="5000">
                <a:latin typeface="Monotype Corsiva" pitchFamily="66" charset="0"/>
              </a:rPr>
              <a:t> </a:t>
            </a:r>
            <a:r>
              <a:rPr lang="ru-RU" sz="5000" smtClean="0">
                <a:latin typeface="Monotype Corsiva" pitchFamily="66" charset="0"/>
              </a:rPr>
              <a:t>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500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5000" smtClean="0">
                <a:latin typeface="Monotype Corsiva" pitchFamily="66" charset="0"/>
              </a:rPr>
              <a:t>                                                    </a:t>
            </a:r>
          </a:p>
          <a:p>
            <a:pPr marL="0" indent="0">
              <a:buNone/>
            </a:pPr>
            <a:r>
              <a:rPr lang="ru-RU" sz="5000" smtClean="0">
                <a:latin typeface="Monotype Corsiva" pitchFamily="66" charset="0"/>
              </a:rPr>
              <a:t>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5000" smtClean="0">
                <a:latin typeface="Monotype Corsiva" pitchFamily="66" charset="0"/>
              </a:rPr>
              <a:t>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3600" smtClean="0">
                <a:latin typeface="Monotype Corsiva" pitchFamily="66" charset="0"/>
              </a:rPr>
              <a:t>                                                           </a:t>
            </a:r>
          </a:p>
          <a:p>
            <a:pPr marL="0" indent="0">
              <a:buNone/>
            </a:pPr>
            <a:endParaRPr lang="ru-RU" sz="2000">
              <a:latin typeface="Monotype Corsiva" pitchFamily="66" charset="0"/>
            </a:endParaRPr>
          </a:p>
          <a:p>
            <a:pPr marL="0" indent="0">
              <a:buNone/>
            </a:pPr>
            <a:endParaRPr lang="ru-RU" sz="200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000" smtClean="0">
                <a:latin typeface="Monotype Corsiva" pitchFamily="66" charset="0"/>
              </a:rPr>
              <a:t>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000">
              <a:latin typeface="Monotype Corsiva" pitchFamily="66" charset="0"/>
            </a:endParaRPr>
          </a:p>
        </p:txBody>
      </p:sp>
      <p:pic>
        <p:nvPicPr>
          <p:cNvPr id="4098" name="Picture 2" descr="C:\Users\Lenovo\Desktop\Андреевы\IMG-20240124-WA0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91" t="23475" b="21344"/>
          <a:stretch>
            <a:fillRect/>
          </a:stretch>
        </p:blipFill>
        <p:spPr bwMode="auto">
          <a:xfrm>
            <a:off x="6660232" y="1395205"/>
            <a:ext cx="2157101" cy="2092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Lenovo\Desktop\Андреевы\IMG-20240124-WA0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047" r="3964" b="10359"/>
          <a:stretch>
            <a:fillRect/>
          </a:stretch>
        </p:blipFill>
        <p:spPr bwMode="auto">
          <a:xfrm>
            <a:off x="395536" y="3487747"/>
            <a:ext cx="2202557" cy="2396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val="2589308674"/>
      </p:ext>
    </p:extLst>
  </p:cSld>
  <p:clrMapOvr>
    <a:masterClrMapping/>
  </p:clrMapOvr>
  <mc:AlternateContent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 descr="C:\Users\Lenovo\Desktop\3aa6ea8d3f996bc833dd1f535b6245f0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792087"/>
          </a:xfrm>
        </p:spPr>
        <p:txBody>
          <a:bodyPr>
            <a:normAutofit/>
          </a:bodyPr>
          <a:lstStyle/>
          <a:p>
            <a:r>
              <a:rPr lang="ru-RU" sz="4000" b="1" smtClean="0">
                <a:solidFill>
                  <a:srgbClr val="FF0000"/>
                </a:solidFill>
                <a:latin typeface="Monotype Corsiva" pitchFamily="66" charset="0"/>
              </a:rPr>
              <a:t>Знакомьтесь – мои бабушка и дедушка</a:t>
            </a:r>
            <a:endParaRPr lang="ru-RU" sz="4000" b="1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5941" y="1021903"/>
            <a:ext cx="6400800" cy="223224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smtClean="0">
                <a:solidFill>
                  <a:schemeClr val="tx1"/>
                </a:solidFill>
                <a:latin typeface="Monotype Corsiva" pitchFamily="66" charset="0"/>
              </a:rPr>
              <a:t>   Мою бабушку зовут Таня ей 64 года, а дедушке Гене 68 лет. В данный момент они находятся на пенсии. Они у меня очень весёлые, красивые, интересные, общительные. Бабуля любит работать в огороде, выращивать разные виды сортов роз, готовить пироги, блины, оладьи, ну и всякие вкусняшки. В свододное время она посещает РДК, где они поют, танцуют. Ну, а дедушка конечно во всём помогает бабушке. Я очень их люблю и часто хожу к ним в гости.</a:t>
            </a:r>
            <a:endParaRPr lang="ru-RU" sz="200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" t="26761" r="25625" b="26310"/>
          <a:stretch>
            <a:fillRect/>
          </a:stretch>
        </p:blipFill>
        <p:spPr bwMode="auto">
          <a:xfrm>
            <a:off x="179512" y="1021903"/>
            <a:ext cx="2423584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365" r="10035" b="23351"/>
          <a:stretch>
            <a:fillRect/>
          </a:stretch>
        </p:blipFill>
        <p:spPr bwMode="auto">
          <a:xfrm>
            <a:off x="6156176" y="3446909"/>
            <a:ext cx="2348389" cy="2210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02" t="53609" r="40035" b="21844"/>
          <a:stretch>
            <a:fillRect/>
          </a:stretch>
        </p:blipFill>
        <p:spPr bwMode="auto">
          <a:xfrm>
            <a:off x="2828181" y="3429000"/>
            <a:ext cx="2304256" cy="2672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val="2649596025"/>
      </p:ext>
    </p:extLst>
  </p:cSld>
  <p:clrMapOvr>
    <a:masterClrMapping/>
  </p:clrMapOvr>
  <mc:AlternateContent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 descr="C:\Users\Lenovo\Desktop\3aa6ea8d3f996bc833dd1f535b6245f0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792088"/>
          </a:xfrm>
        </p:spPr>
        <p:txBody>
          <a:bodyPr>
            <a:normAutofit/>
          </a:bodyPr>
          <a:lstStyle/>
          <a:p>
            <a:r>
              <a:rPr lang="ru-RU" sz="4000" b="1" smtClean="0">
                <a:solidFill>
                  <a:srgbClr val="FF0000"/>
                </a:solidFill>
                <a:latin typeface="Monotype Corsiva" pitchFamily="66" charset="0"/>
              </a:rPr>
              <a:t>Наш досуг</a:t>
            </a:r>
            <a:endParaRPr lang="ru-RU" sz="4000" b="1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058" y="2826626"/>
            <a:ext cx="6400800" cy="936104"/>
          </a:xfrm>
        </p:spPr>
        <p:txBody>
          <a:bodyPr>
            <a:normAutofit/>
          </a:bodyPr>
          <a:lstStyle/>
          <a:p>
            <a:pPr algn="just"/>
            <a:r>
              <a:rPr lang="ru-RU" sz="2000" smtClean="0">
                <a:solidFill>
                  <a:schemeClr val="tx1"/>
                </a:solidFill>
                <a:latin typeface="Monotype Corsiva" pitchFamily="66" charset="0"/>
              </a:rPr>
              <a:t>   Я горжусь своими родителями. Они у меня самые лучшие. </a:t>
            </a:r>
          </a:p>
          <a:p>
            <a:pPr algn="just"/>
            <a:r>
              <a:rPr lang="ru-RU" sz="2000" smtClean="0">
                <a:solidFill>
                  <a:schemeClr val="tx1"/>
                </a:solidFill>
                <a:latin typeface="Monotype Corsiva" pitchFamily="66" charset="0"/>
              </a:rPr>
              <a:t>Я хочу во всем быть похожей на них.</a:t>
            </a:r>
            <a:endParaRPr lang="ru-RU" sz="200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Users\Lenovo\Desktop\Андреевы\IMG-20240124-WA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1364" y="3173778"/>
            <a:ext cx="2297832" cy="2238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C:\Users\Lenovo\Desktop\Андреевы\IMG-20240124-WA0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76672"/>
            <a:ext cx="2157290" cy="2394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C:\Users\Lenovo\Desktop\Андреевы\IMG-20240124-WA0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1" y="188640"/>
            <a:ext cx="218695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9" name="Picture 5" descr="C:\Users\Lenovo\Desktop\Андреевы\IMG-20240124-WA00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40" t="24347" b="20348"/>
          <a:stretch>
            <a:fillRect/>
          </a:stretch>
        </p:blipFill>
        <p:spPr bwMode="auto">
          <a:xfrm>
            <a:off x="3538540" y="4217379"/>
            <a:ext cx="2390775" cy="2608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0" name="Picture 6" descr="C:\Users\Lenovo\Desktop\Андреевы\IMG-20240124-WA00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696" y="3573016"/>
            <a:ext cx="235103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1" name="Picture 7" descr="C:\Users\Lenovo\Desktop\Андреевы\IMG-20240124-WA002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344" b="33313"/>
          <a:stretch>
            <a:fillRect/>
          </a:stretch>
        </p:blipFill>
        <p:spPr bwMode="auto">
          <a:xfrm>
            <a:off x="3505798" y="764704"/>
            <a:ext cx="2725481" cy="2019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val="2724754239"/>
      </p:ext>
    </p:extLst>
  </p:cSld>
  <p:clrMapOvr>
    <a:masterClrMapping/>
  </p:clrMapOvr>
  <mc:AlternateContent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6.0.25"/>
  <p:tag name="AS_OS" val="Unix 5.15.0.1049"/>
  <p:tag name="AS_RELEASE_DATE" val="2023.09.14"/>
  <p:tag name="AS_TITLE" val="Aspose.Slides for .NET6"/>
  <p:tag name="AS_VERSION" val="23.9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47</Paragraphs>
  <Slides>5</Slides>
  <Notes>0</Notes>
  <TotalTime>452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9">
      <vt:lpstr>Arial</vt:lpstr>
      <vt:lpstr>Calibri</vt:lpstr>
      <vt:lpstr>Monotype Corsiva</vt:lpstr>
      <vt:lpstr>Тема Office</vt:lpstr>
      <vt:lpstr>PowerPoint Presentation</vt:lpstr>
      <vt:lpstr>PowerPoint Presentation</vt:lpstr>
      <vt:lpstr/>
      <vt:lpstr>Знакомьтесь – мои бабушка и дедушка</vt:lpstr>
      <vt:lpstr>Наш досуг</vt:lpstr>
    </vt:vector>
  </TitlesOfParts>
  <LinksUpToDate>0</LinksUpToDate>
  <SharedDoc>0</SharedDoc>
  <HyperlinksChanged>0</HyperlinksChanged>
  <Application>Aspose.Slides for .NET</Application>
  <AppVersion>23.0900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Lenovo</dc:creator>
  <cp:lastModifiedBy>uSER</cp:lastModifiedBy>
  <cp:revision>44</cp:revision>
  <dcterms:created xsi:type="dcterms:W3CDTF">2024-01-24T15:15:51Z</dcterms:created>
  <dcterms:modified xsi:type="dcterms:W3CDTF">2024-01-25T09:32:17Z</dcterms:modified>
</cp:coreProperties>
</file>