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3.9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custDataLst>
    <p:tags r:id="rId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heme" Target="theme/theme1.xml" /><Relationship Id="rId11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tags" Target="tags/tag1.xml" /><Relationship Id="rId8" Type="http://schemas.openxmlformats.org/officeDocument/2006/relationships/presProps" Target="presProps.xml" /><Relationship Id="rId9" Type="http://schemas.openxmlformats.org/officeDocument/2006/relationships/viewProps" Target="viewProps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6.jpeg" /><Relationship Id="rId4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7" descr="C:\Users\admin\Downloads\сем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i="1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«Алёнушка» г. Мариинский Посад Чувашской Республики</a:t>
            </a:r>
            <a:endParaRPr lang="ru-RU" altLang="ru-RU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0034" y="1071545"/>
            <a:ext cx="4214842" cy="561978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786314" y="1571612"/>
            <a:ext cx="41434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mtClean="0">
                <a:solidFill>
                  <a:srgbClr val="C00000"/>
                </a:solidFill>
              </a:rPr>
              <a:t>Мне зовут Полина. Мне 4 годика. </a:t>
            </a:r>
          </a:p>
          <a:p>
            <a:pPr algn="ctr"/>
            <a:r>
              <a:rPr lang="ru-RU" sz="3200" smtClean="0">
                <a:solidFill>
                  <a:srgbClr val="C00000"/>
                </a:solidFill>
              </a:rPr>
              <a:t>Я живу в городе Мариинкский Посад </a:t>
            </a:r>
          </a:p>
          <a:p>
            <a:pPr algn="ctr"/>
            <a:r>
              <a:rPr lang="ru-RU" sz="3200" smtClean="0">
                <a:solidFill>
                  <a:srgbClr val="C00000"/>
                </a:solidFill>
              </a:rPr>
              <a:t>и хожу в садик «Аленушка».</a:t>
            </a:r>
            <a:endParaRPr lang="ru-RU" sz="32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Picture 7" descr="C:\Users\admin\Downloads\сем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1472" y="285728"/>
            <a:ext cx="3357586" cy="596904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286248" y="928670"/>
            <a:ext cx="45720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А это мои мама и папа. Мы каждый год празднуем  мое </a:t>
            </a:r>
          </a:p>
          <a:p>
            <a:pPr algn="ctr"/>
            <a:r>
              <a:rPr lang="ru-RU" sz="280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день рождения весело. Шарики и игрушки. </a:t>
            </a:r>
          </a:p>
          <a:p>
            <a:pPr algn="ctr"/>
            <a:r>
              <a:rPr lang="ru-RU" sz="280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Я люблю свое </a:t>
            </a:r>
          </a:p>
          <a:p>
            <a:pPr algn="ctr"/>
            <a:r>
              <a:rPr lang="ru-RU" sz="280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день рождения.</a:t>
            </a:r>
            <a:endParaRPr lang="ru-RU" sz="280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Picture 7" descr="C:\Users\admin\Downloads\сем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0034" y="357166"/>
            <a:ext cx="3536168" cy="62865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071934" y="1357298"/>
            <a:ext cx="507206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А это мои бабушки и дедушка. </a:t>
            </a:r>
          </a:p>
          <a:p>
            <a:pPr algn="ctr"/>
            <a:r>
              <a:rPr lang="ru-RU" sz="340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С ними мне никогда не скучно!</a:t>
            </a:r>
            <a:endParaRPr lang="ru-RU" sz="340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Picture 7" descr="C:\Users\admin\Downloads\сем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0034" y="500042"/>
            <a:ext cx="4050000" cy="5400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786314" y="857232"/>
            <a:ext cx="40719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mtClean="0">
                <a:solidFill>
                  <a:schemeClr val="accent6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А еще у меня есть кот его зовут Желтый. Он меня очень любит!</a:t>
            </a:r>
            <a:endParaRPr lang="ru-RU" sz="3600">
              <a:solidFill>
                <a:schemeClr val="accent6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415" name="Picture 7" descr="C:\Users\admin\Downloads\сем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7158" y="357166"/>
            <a:ext cx="3500462" cy="466728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 b="20624"/>
          <a:stretch>
            <a:fillRect/>
          </a:stretch>
        </p:blipFill>
        <p:spPr bwMode="auto">
          <a:xfrm>
            <a:off x="4929190" y="357166"/>
            <a:ext cx="3143272" cy="44355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428728" y="38576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28596" y="4919008"/>
            <a:ext cx="32861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Мое любимое время года – лето, потому что я люблю купаться и играть на солнышке.</a:t>
            </a:r>
            <a:endParaRPr lang="ru-RU" sz="240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7752" y="4786322"/>
            <a:ext cx="40005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Когда мы ездим к бабушке и дедушке в поселок мы любим гулять по лесу.  Свежий и чистый воздух в хвойном лесу.</a:t>
            </a:r>
            <a:endParaRPr lang="ru-RU" sz="200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6.0.25"/>
  <p:tag name="AS_OS" val="Unix 5.15.0.1049"/>
  <p:tag name="AS_RELEASE_DATE" val="2023.09.14"/>
  <p:tag name="AS_TITLE" val="Aspose.Slides for .NET6"/>
  <p:tag name="AS_VERSION" val="23.9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13</Paragraphs>
  <Slides>5</Slides>
  <Notes>0</Notes>
  <TotalTime>33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10">
      <vt:lpstr>Arial</vt:lpstr>
      <vt:lpstr>Calibri</vt:lpstr>
      <vt:lpstr>Times New Roman</vt:lpstr>
      <vt:lpstr>Batang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23.0900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Слайд 1</dc:title>
  <cp:lastModifiedBy>admin</cp:lastModifiedBy>
  <cp:revision>5</cp:revision>
  <dcterms:modified xsi:type="dcterms:W3CDTF">2024-01-25T11:58:25Z</dcterms:modified>
</cp:coreProperties>
</file>