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0" r:id="rId2"/>
    <p:sldId id="274" r:id="rId3"/>
    <p:sldId id="258" r:id="rId4"/>
    <p:sldId id="259" r:id="rId5"/>
    <p:sldId id="272" r:id="rId6"/>
    <p:sldId id="260" r:id="rId7"/>
    <p:sldId id="273" r:id="rId8"/>
    <p:sldId id="263" r:id="rId9"/>
    <p:sldId id="262" r:id="rId10"/>
    <p:sldId id="26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2" autoAdjust="0"/>
  </p:normalViewPr>
  <p:slideViewPr>
    <p:cSldViewPr>
      <p:cViewPr varScale="1">
        <p:scale>
          <a:sx n="82" d="100"/>
          <a:sy n="82" d="100"/>
        </p:scale>
        <p:origin x="57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4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71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3359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0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1044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7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85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84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9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4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55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24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5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1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53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34FA-66C7-4F85-8563-4DF7F1BBEBD5}" type="datetimeFigureOut">
              <a:rPr lang="ru-RU" smtClean="0"/>
              <a:pPr/>
              <a:t>20.12.2023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69A39FA-A53D-4330-88FF-F0F5C87734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7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Съедобные и несъедобные грибы</a:t>
            </a:r>
          </a:p>
        </p:txBody>
      </p:sp>
      <p:pic>
        <p:nvPicPr>
          <p:cNvPr id="10242" name="Picture 2" descr="C:\Documents and Settings\Mc Df\Мои документы\Мои рисунки\лес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18424" y="2133600"/>
            <a:ext cx="5040651" cy="37782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491064" cy="1143000"/>
          </a:xfrm>
        </p:spPr>
        <p:txBody>
          <a:bodyPr/>
          <a:lstStyle/>
          <a:p>
            <a:r>
              <a:rPr lang="ru-RU" dirty="0"/>
              <a:t>Бледная поганка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Бледная она стоит,</a:t>
            </a:r>
            <a:br>
              <a:rPr lang="ru-RU" sz="2400" dirty="0"/>
            </a:br>
            <a:r>
              <a:rPr lang="ru-RU" sz="2400" dirty="0"/>
              <a:t>У нее съедобный вид.</a:t>
            </a:r>
            <a:br>
              <a:rPr lang="ru-RU" sz="2400" dirty="0"/>
            </a:br>
            <a:r>
              <a:rPr lang="ru-RU" sz="2400" dirty="0"/>
              <a:t>Принесешь домой – беда,</a:t>
            </a:r>
            <a:br>
              <a:rPr lang="ru-RU" sz="2400" dirty="0"/>
            </a:br>
            <a:r>
              <a:rPr lang="ru-RU" sz="2400" dirty="0"/>
              <a:t>Будет ядом та еда.</a:t>
            </a: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Знай, что этот гриб – обманка,</a:t>
            </a:r>
            <a:br>
              <a:rPr lang="ru-RU" sz="2400" dirty="0"/>
            </a:br>
            <a:r>
              <a:rPr lang="ru-RU" sz="2400" dirty="0"/>
              <a:t>Враг наш – бледная… поганка.</a:t>
            </a:r>
            <a:br>
              <a:rPr lang="ru-RU" sz="2400" dirty="0"/>
            </a:br>
            <a:br>
              <a:rPr lang="ru-RU" dirty="0"/>
            </a:br>
            <a:endParaRPr lang="ru-RU" dirty="0"/>
          </a:p>
        </p:txBody>
      </p:sp>
      <p:pic>
        <p:nvPicPr>
          <p:cNvPr id="9218" name="Picture 2" descr="C:\Documents and Settings\Mc Df\Мои документы\Мои рисунки\blednaya_poga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556792"/>
            <a:ext cx="3581400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1219200"/>
          </a:xfrm>
        </p:spPr>
        <p:txBody>
          <a:bodyPr/>
          <a:lstStyle/>
          <a:p>
            <a:r>
              <a:rPr lang="ru-RU" dirty="0"/>
              <a:t>Богатый урожай осени</a:t>
            </a:r>
          </a:p>
        </p:txBody>
      </p:sp>
      <p:pic>
        <p:nvPicPr>
          <p:cNvPr id="11266" name="Picture 2" descr="C:\Documents and Settings\Mc Df\Мои документы\Мои рисунки\гриб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18424" y="2133600"/>
            <a:ext cx="5040651" cy="37782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53536"/>
            <a:ext cx="4680520" cy="1143000"/>
          </a:xfrm>
        </p:spPr>
        <p:txBody>
          <a:bodyPr/>
          <a:lstStyle/>
          <a:p>
            <a:r>
              <a:rPr lang="ru-RU" dirty="0"/>
              <a:t>Боровик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229600" cy="4526280"/>
          </a:xfrm>
        </p:spPr>
        <p:txBody>
          <a:bodyPr/>
          <a:lstStyle/>
          <a:p>
            <a:br>
              <a:rPr lang="ru-RU" dirty="0"/>
            </a:br>
            <a:endParaRPr lang="ru-RU" sz="2400" b="1" dirty="0"/>
          </a:p>
          <a:p>
            <a:r>
              <a:rPr lang="ru-RU" sz="2400" dirty="0"/>
              <a:t>Глубоко был спрятан он,</a:t>
            </a:r>
            <a:br>
              <a:rPr lang="ru-RU" sz="2400" dirty="0"/>
            </a:br>
            <a:r>
              <a:rPr lang="ru-RU" sz="2400" dirty="0"/>
              <a:t>Раз-два-три - и вышел вон,</a:t>
            </a:r>
            <a:br>
              <a:rPr lang="ru-RU" sz="2400" dirty="0"/>
            </a:br>
            <a:r>
              <a:rPr lang="ru-RU" sz="2400" dirty="0"/>
              <a:t>И стоит он на виду.</a:t>
            </a:r>
            <a:br>
              <a:rPr lang="ru-RU" sz="2400" dirty="0"/>
            </a:br>
            <a:r>
              <a:rPr lang="ru-RU" sz="2400" dirty="0"/>
              <a:t>Белый, я тебя найду.</a:t>
            </a:r>
          </a:p>
        </p:txBody>
      </p:sp>
      <p:pic>
        <p:nvPicPr>
          <p:cNvPr id="6146" name="Picture 2" descr="C:\Documents and Settings\Mc Df\Мои документы\Мои рисунки\боров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772816"/>
            <a:ext cx="4392488" cy="491601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53536"/>
            <a:ext cx="5616624" cy="1143000"/>
          </a:xfrm>
        </p:spPr>
        <p:txBody>
          <a:bodyPr>
            <a:normAutofit/>
          </a:bodyPr>
          <a:lstStyle/>
          <a:p>
            <a:r>
              <a:rPr lang="ru-RU" dirty="0"/>
              <a:t>Подберезовик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0928" y="1628800"/>
            <a:ext cx="6563072" cy="4886003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 descr="C:\Documents and Settings\Mc Df\Мои документы\Мои рисунки\podberezov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700808"/>
            <a:ext cx="4962128" cy="43204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10800000" flipH="1" flipV="1">
            <a:off x="827584" y="1532546"/>
            <a:ext cx="23762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Не спорю - не белый,</a:t>
            </a:r>
            <a:br>
              <a:rPr lang="ru-RU" sz="2000" dirty="0"/>
            </a:br>
            <a:r>
              <a:rPr lang="ru-RU" sz="2000" dirty="0"/>
              <a:t>Я, братцы, попроще.</a:t>
            </a:r>
            <a:br>
              <a:rPr lang="ru-RU" sz="2000" dirty="0"/>
            </a:br>
            <a:r>
              <a:rPr lang="ru-RU" sz="2000" dirty="0"/>
              <a:t>Расту я обычно</a:t>
            </a:r>
            <a:br>
              <a:rPr lang="ru-RU" sz="2000" dirty="0"/>
            </a:br>
            <a:r>
              <a:rPr lang="ru-RU" sz="2000" dirty="0"/>
              <a:t>В берёзовой роще.</a:t>
            </a:r>
          </a:p>
          <a:p>
            <a:r>
              <a:rPr lang="ru-RU" sz="2000" dirty="0"/>
              <a:t>В роще у берёзки</a:t>
            </a:r>
            <a:br>
              <a:rPr lang="ru-RU" sz="2000" dirty="0"/>
            </a:br>
            <a:r>
              <a:rPr lang="ru-RU" sz="2000" dirty="0"/>
              <a:t>Повстречались тёзки!</a:t>
            </a: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6851104" cy="1143000"/>
          </a:xfrm>
        </p:spPr>
        <p:txBody>
          <a:bodyPr/>
          <a:lstStyle/>
          <a:p>
            <a:r>
              <a:rPr lang="ru-RU" dirty="0"/>
              <a:t>Подосиновик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543717"/>
          </a:xfrm>
        </p:spPr>
        <p:txBody>
          <a:bodyPr/>
          <a:lstStyle/>
          <a:p>
            <a:r>
              <a:rPr lang="ru-RU" sz="2400" dirty="0"/>
              <a:t>Я в красной шапочке расту</a:t>
            </a:r>
            <a:br>
              <a:rPr lang="ru-RU" sz="2400" dirty="0"/>
            </a:br>
            <a:r>
              <a:rPr lang="ru-RU" sz="2400" dirty="0"/>
              <a:t>Среди корней осиновых.</a:t>
            </a:r>
            <a:br>
              <a:rPr lang="ru-RU" sz="2400" dirty="0"/>
            </a:br>
            <a:r>
              <a:rPr lang="ru-RU" sz="2400" dirty="0"/>
              <a:t>Меня увидишь за версту -</a:t>
            </a:r>
            <a:br>
              <a:rPr lang="ru-RU" sz="2400" dirty="0"/>
            </a:br>
            <a:r>
              <a:rPr lang="ru-RU" sz="2400" dirty="0"/>
              <a:t>Зовусь я - ... </a:t>
            </a:r>
          </a:p>
          <a:p>
            <a:r>
              <a:rPr lang="ru-RU" sz="2400" dirty="0"/>
              <a:t>Мальчик с пальчик,</a:t>
            </a:r>
            <a:br>
              <a:rPr lang="ru-RU" sz="2400" dirty="0"/>
            </a:br>
            <a:r>
              <a:rPr lang="ru-RU" sz="2400" dirty="0"/>
              <a:t>Шапка красная.</a:t>
            </a:r>
          </a:p>
          <a:p>
            <a:endParaRPr lang="ru-RU" dirty="0"/>
          </a:p>
        </p:txBody>
      </p:sp>
      <p:pic>
        <p:nvPicPr>
          <p:cNvPr id="4098" name="Picture 2" descr="C:\Documents and Settings\Mc Df\Мои документы\Мои рисунки\podosinov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4098032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332656"/>
            <a:ext cx="4320480" cy="1143000"/>
          </a:xfrm>
        </p:spPr>
        <p:txBody>
          <a:bodyPr/>
          <a:lstStyle/>
          <a:p>
            <a:r>
              <a:rPr lang="ru-RU" dirty="0"/>
              <a:t>Опята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4392488" cy="4615725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Есть семейные грибы,</a:t>
            </a:r>
            <a:br>
              <a:rPr lang="ru-RU" sz="2800" dirty="0"/>
            </a:br>
            <a:r>
              <a:rPr lang="ru-RU" sz="2800" dirty="0"/>
              <a:t>Лишь семьей живут они</a:t>
            </a:r>
            <a:br>
              <a:rPr lang="ru-RU" sz="2800" dirty="0"/>
            </a:br>
            <a:r>
              <a:rPr lang="ru-RU" sz="2800" dirty="0"/>
              <a:t>На пеньках и на корнях,</a:t>
            </a:r>
            <a:br>
              <a:rPr lang="ru-RU" sz="2800" dirty="0"/>
            </a:br>
            <a:r>
              <a:rPr lang="ru-RU" sz="2800" dirty="0"/>
              <a:t>И в траве на вырубках.</a:t>
            </a: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Эти дружные ребята</a:t>
            </a:r>
            <a:br>
              <a:rPr lang="ru-RU" sz="2800" dirty="0"/>
            </a:br>
            <a:r>
              <a:rPr lang="ru-RU" sz="2800" dirty="0"/>
              <a:t>Называются… опята.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050" name="Picture 2" descr="C:\Documents and Settings\Mc Df\Мои документы\Мои рисунки\open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4248472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3621088" cy="1143000"/>
          </a:xfrm>
        </p:spPr>
        <p:txBody>
          <a:bodyPr/>
          <a:lstStyle/>
          <a:p>
            <a:r>
              <a:rPr lang="ru-RU" dirty="0"/>
              <a:t>Рыжик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Королевским гриб зовут,-</a:t>
            </a:r>
            <a:br>
              <a:rPr lang="ru-RU" sz="2400" dirty="0"/>
            </a:br>
            <a:r>
              <a:rPr lang="ru-RU" sz="2400" dirty="0"/>
              <a:t>Рыженький, с кружочками.</a:t>
            </a:r>
            <a:br>
              <a:rPr lang="ru-RU" sz="2400" dirty="0"/>
            </a:br>
            <a:r>
              <a:rPr lang="ru-RU" sz="2400" dirty="0"/>
              <a:t>Вкусный он и ароматный.</a:t>
            </a:r>
            <a:br>
              <a:rPr lang="ru-RU" sz="2400" dirty="0"/>
            </a:br>
            <a:r>
              <a:rPr lang="ru-RU" sz="2400" dirty="0"/>
              <a:t>Есть его всегда приятно</a:t>
            </a:r>
            <a:br>
              <a:rPr lang="ru-RU" sz="2400" dirty="0"/>
            </a:br>
            <a:r>
              <a:rPr lang="ru-RU" sz="2400" dirty="0"/>
              <a:t>Жареным или солёным,</a:t>
            </a:r>
            <a:br>
              <a:rPr lang="ru-RU" sz="2400" dirty="0"/>
            </a:br>
            <a:r>
              <a:rPr lang="ru-RU" sz="2400" dirty="0"/>
              <a:t>Или в тесте запечённым.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5122" name="Picture 2" descr="C:\Documents and Settings\Mc Df\Мои документы\Мои рисунки\ryj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628800"/>
            <a:ext cx="417646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1196752"/>
            <a:ext cx="3814192" cy="52565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6560234" cy="1752600"/>
          </a:xfrm>
        </p:spPr>
        <p:txBody>
          <a:bodyPr>
            <a:normAutofit/>
          </a:bodyPr>
          <a:lstStyle/>
          <a:p>
            <a:r>
              <a:rPr lang="ru-RU" sz="4800" dirty="0"/>
              <a:t>Масленок</a:t>
            </a:r>
          </a:p>
        </p:txBody>
      </p:sp>
      <p:pic>
        <p:nvPicPr>
          <p:cNvPr id="1026" name="Picture 2" descr="C:\Documents and Settings\Mc Df\Мои документы\Мои рисунки\maslen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052736"/>
            <a:ext cx="4392488" cy="54692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700808"/>
            <a:ext cx="33843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Шоколадно-бурый гриб,</a:t>
            </a:r>
          </a:p>
          <a:p>
            <a:r>
              <a:rPr lang="ru-RU" dirty="0"/>
              <a:t> К скользкой шляпке лист прилип.</a:t>
            </a:r>
          </a:p>
          <a:p>
            <a:r>
              <a:rPr lang="ru-RU" dirty="0"/>
              <a:t> Воротник ажурный тонок - Гриб такой зовут... (Маслёнок)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253536"/>
            <a:ext cx="3168352" cy="1143000"/>
          </a:xfrm>
        </p:spPr>
        <p:txBody>
          <a:bodyPr/>
          <a:lstStyle/>
          <a:p>
            <a:r>
              <a:rPr lang="ru-RU" dirty="0"/>
              <a:t>лисички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Что за желтые сестрички</a:t>
            </a:r>
            <a:br>
              <a:rPr lang="ru-RU" sz="2400" dirty="0"/>
            </a:br>
            <a:r>
              <a:rPr lang="ru-RU" sz="2400" dirty="0"/>
              <a:t>Спрятались в траве густой?</a:t>
            </a:r>
            <a:br>
              <a:rPr lang="ru-RU" sz="2400" dirty="0"/>
            </a:br>
            <a:r>
              <a:rPr lang="ru-RU" sz="2400" dirty="0"/>
              <a:t>Вижу я их всех отлично,</a:t>
            </a:r>
            <a:br>
              <a:rPr lang="ru-RU" sz="2400" dirty="0"/>
            </a:br>
            <a:r>
              <a:rPr lang="ru-RU" sz="2400" dirty="0"/>
              <a:t>Заберу скорей домой.</a:t>
            </a:r>
            <a:br>
              <a:rPr lang="ru-RU" sz="2400" dirty="0"/>
            </a:br>
            <a:r>
              <a:rPr lang="ru-RU" sz="2400" dirty="0"/>
              <a:t>Очень чистый, вкусный гриб –</a:t>
            </a:r>
            <a:br>
              <a:rPr lang="ru-RU" sz="2400" dirty="0"/>
            </a:br>
            <a:r>
              <a:rPr lang="ru-RU" sz="2400" dirty="0"/>
              <a:t>Рад и повар, и грибник.</a:t>
            </a: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Эти желтые сестрички</a:t>
            </a:r>
            <a:br>
              <a:rPr lang="ru-RU" sz="2400" dirty="0"/>
            </a:br>
            <a:r>
              <a:rPr lang="ru-RU" sz="2400" dirty="0"/>
              <a:t>Называются… лисички.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  <p:pic>
        <p:nvPicPr>
          <p:cNvPr id="7170" name="Picture 2" descr="C:\Documents and Settings\Mc Df\Мои документы\Мои рисунки\лиси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628800"/>
            <a:ext cx="381000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920" y="232462"/>
            <a:ext cx="6635080" cy="1143000"/>
          </a:xfrm>
        </p:spPr>
        <p:txBody>
          <a:bodyPr/>
          <a:lstStyle/>
          <a:p>
            <a:r>
              <a:rPr lang="ru-RU" dirty="0"/>
              <a:t>Мухомор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Знают даже малыши</a:t>
            </a:r>
            <a:br>
              <a:rPr lang="ru-RU" sz="2000" dirty="0"/>
            </a:br>
            <a:r>
              <a:rPr lang="ru-RU" sz="2000" dirty="0"/>
              <a:t>Красно-белые грибы</a:t>
            </a:r>
            <a:br>
              <a:rPr lang="ru-RU" sz="2000" dirty="0"/>
            </a:br>
            <a:r>
              <a:rPr lang="ru-RU" sz="2000" dirty="0"/>
              <a:t>Те, что с мухами не дружат.</a:t>
            </a:r>
            <a:br>
              <a:rPr lang="ru-RU" sz="2000" dirty="0"/>
            </a:br>
            <a:r>
              <a:rPr lang="ru-RU" sz="2000" dirty="0"/>
              <a:t>Не бери ты их на ужин –</a:t>
            </a:r>
            <a:br>
              <a:rPr lang="ru-RU" sz="2000" dirty="0"/>
            </a:br>
            <a:r>
              <a:rPr lang="ru-RU" sz="2000" dirty="0"/>
              <a:t>Несъедобен этот гриб,</a:t>
            </a:r>
            <a:br>
              <a:rPr lang="ru-RU" sz="2000" dirty="0"/>
            </a:br>
            <a:r>
              <a:rPr lang="ru-RU" sz="2000" dirty="0"/>
              <a:t>Хоть красавец он на вид.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Называют с давних пор</a:t>
            </a:r>
            <a:br>
              <a:rPr lang="ru-RU" sz="2000" dirty="0"/>
            </a:br>
            <a:r>
              <a:rPr lang="ru-RU" sz="2000" dirty="0"/>
              <a:t>Гриб тот – красный… мухомор.</a:t>
            </a:r>
            <a:br>
              <a:rPr lang="ru-RU" sz="2000" dirty="0"/>
            </a:br>
            <a:br>
              <a:rPr lang="ru-RU" dirty="0"/>
            </a:br>
            <a:endParaRPr lang="ru-RU" dirty="0"/>
          </a:p>
        </p:txBody>
      </p:sp>
      <p:pic>
        <p:nvPicPr>
          <p:cNvPr id="8194" name="Picture 2" descr="C:\Documents and Settings\Mc Df\Мои документы\Мои рисунки\muhom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84784"/>
            <a:ext cx="4176464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334</Words>
  <Application>Microsoft Office PowerPoint</Application>
  <PresentationFormat>Экран (4:3)</PresentationFormat>
  <Paragraphs>36</Paragraphs>
  <Slides>11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Съедобные и несъедобные грибы</vt:lpstr>
      <vt:lpstr>Боровик</vt:lpstr>
      <vt:lpstr>Подберезовик</vt:lpstr>
      <vt:lpstr>Подосиновик</vt:lpstr>
      <vt:lpstr>Опята</vt:lpstr>
      <vt:lpstr>Рыжик</vt:lpstr>
      <vt:lpstr>Презентация PowerPoint</vt:lpstr>
      <vt:lpstr>лисички</vt:lpstr>
      <vt:lpstr>Мухомор</vt:lpstr>
      <vt:lpstr>Бледная поганка</vt:lpstr>
      <vt:lpstr>Богатый урожай осени</vt:lpstr>
    </vt:vector>
  </TitlesOfParts>
  <Company>Теневая Сторона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масленок</dc:title>
  <dc:creator>Mc Df</dc:creator>
  <cp:lastModifiedBy>777 SRS</cp:lastModifiedBy>
  <cp:revision>7</cp:revision>
  <dcterms:created xsi:type="dcterms:W3CDTF">2012-09-29T16:50:34Z</dcterms:created>
  <dcterms:modified xsi:type="dcterms:W3CDTF">2023-12-20T17:39:33Z</dcterms:modified>
</cp:coreProperties>
</file>