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1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0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70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2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83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42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84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7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6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60000">
              <a:schemeClr val="accent1">
                <a:lumMod val="45000"/>
                <a:lumOff val="5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04D5-0ADA-4EF6-A8E1-529AABE85A71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F071-71E8-452F-866D-C200C260B6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19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055" y="380994"/>
            <a:ext cx="4373889" cy="609601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115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звука Ш</a:t>
            </a:r>
            <a:endParaRPr lang="ru-RU" sz="11500" dirty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2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артикуляционная гимнастика звук 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" y="182721"/>
            <a:ext cx="9988550" cy="649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6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артикуляционная гимнастика звук 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6" y="202406"/>
            <a:ext cx="8604248" cy="645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56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звук ш автоматиз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7" y="201692"/>
            <a:ext cx="7959725" cy="645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4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звук ш автоматизац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3" r="3604"/>
          <a:stretch/>
        </p:blipFill>
        <p:spPr bwMode="auto">
          <a:xfrm>
            <a:off x="1251211" y="207168"/>
            <a:ext cx="9689577" cy="644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8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encrypted-tbn0.gstatic.com/images?q=tbn:ANd9GcSTG7Srio6lVa0lUm07Rz1Q9ztn_ZW0H_vy3Lr-bx0HyoP-J3IG&amp;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106" y="260660"/>
            <a:ext cx="8459788" cy="633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319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Автоматизация звука 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Ш</dc:title>
  <dc:creator>ПЕРВЫЙ</dc:creator>
  <cp:lastModifiedBy>ПЕРВЫЙ</cp:lastModifiedBy>
  <cp:revision>1</cp:revision>
  <dcterms:created xsi:type="dcterms:W3CDTF">2019-12-13T07:38:52Z</dcterms:created>
  <dcterms:modified xsi:type="dcterms:W3CDTF">2019-12-13T07:46:56Z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627236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D8.0.4</vt:lpwstr>
  </property>
</Properties>
</file>